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19"/>
  </p:notesMasterIdLst>
  <p:sldIdLst>
    <p:sldId id="256" r:id="rId2"/>
    <p:sldId id="262" r:id="rId3"/>
    <p:sldId id="260" r:id="rId4"/>
    <p:sldId id="261" r:id="rId5"/>
    <p:sldId id="308" r:id="rId6"/>
    <p:sldId id="277" r:id="rId7"/>
    <p:sldId id="305" r:id="rId8"/>
    <p:sldId id="295" r:id="rId9"/>
    <p:sldId id="270" r:id="rId10"/>
    <p:sldId id="279" r:id="rId11"/>
    <p:sldId id="269" r:id="rId12"/>
    <p:sldId id="296" r:id="rId13"/>
    <p:sldId id="265" r:id="rId14"/>
    <p:sldId id="299" r:id="rId15"/>
    <p:sldId id="267" r:id="rId16"/>
    <p:sldId id="268" r:id="rId17"/>
    <p:sldId id="286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EFF"/>
    <a:srgbClr val="21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BC2251-520C-462F-A833-2043AA532D27}">
  <a:tblStyle styleId="{4CBC2251-520C-462F-A833-2043AA532D27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6"/>
    <p:restoredTop sz="93835"/>
  </p:normalViewPr>
  <p:slideViewPr>
    <p:cSldViewPr>
      <p:cViewPr>
        <p:scale>
          <a:sx n="77" d="100"/>
          <a:sy n="77" d="100"/>
        </p:scale>
        <p:origin x="2336" y="15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358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layout">
    <p:bg>
      <p:bgPr>
        <a:solidFill>
          <a:srgbClr val="32AEB8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E:\002-KIMS BUSINESS\007-02-Fullslidesppt-Contents\20161228\02-edu\bulb-ite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640" y="657349"/>
            <a:ext cx="1765299" cy="39179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3902275" y="1633892"/>
            <a:ext cx="4267200" cy="14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3884050" y="3014325"/>
            <a:ext cx="4242600" cy="4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asic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3399842"/>
            <a:ext cx="9144000" cy="1743657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4043560" y="2859782"/>
            <a:ext cx="1080120" cy="1080120"/>
          </a:xfrm>
          <a:prstGeom prst="ellipse">
            <a:avLst/>
          </a:prstGeom>
          <a:solidFill>
            <a:srgbClr val="32AEB8"/>
          </a:solidFill>
          <a:ln w="635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Shape 26" descr="E:\002-KIMS BUSINESS\007-02-Fullslidesppt-Contents\20161228\02-edu\bulb-ite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8057" y="3010191"/>
            <a:ext cx="351128" cy="77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4963500"/>
            <a:ext cx="9144000" cy="179999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 sz="3600"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7175" y="738117"/>
            <a:ext cx="9108000" cy="2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s and Contents Layout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143507" y="92609"/>
            <a:ext cx="8856983" cy="4958282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0" y="1347774"/>
            <a:ext cx="2160240" cy="187204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3"/>
          </p:nvPr>
        </p:nvSpPr>
        <p:spPr>
          <a:xfrm>
            <a:off x="2327919" y="1347774"/>
            <a:ext cx="2160240" cy="187204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4"/>
          </p:nvPr>
        </p:nvSpPr>
        <p:spPr>
          <a:xfrm>
            <a:off x="4655839" y="1347774"/>
            <a:ext cx="2160240" cy="187204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5"/>
          </p:nvPr>
        </p:nvSpPr>
        <p:spPr>
          <a:xfrm>
            <a:off x="6983760" y="1347774"/>
            <a:ext cx="2160240" cy="187204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3219822"/>
            <a:ext cx="2160000" cy="15841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2328000" y="3219822"/>
            <a:ext cx="2160000" cy="15841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4656000" y="3219822"/>
            <a:ext cx="2160000" cy="15841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6984000" y="3219822"/>
            <a:ext cx="2160000" cy="15841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7175" y="738117"/>
            <a:ext cx="9108000" cy="2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mages and Contents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2932113"/>
            <a:ext cx="9144000" cy="2211386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Shape 51" descr="D:\Fullppt\005-PNG이미지\노트북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5775" y="1131590"/>
            <a:ext cx="7230269" cy="367743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>
            <a:spLocks noGrp="1"/>
          </p:cNvSpPr>
          <p:nvPr>
            <p:ph type="pic" idx="2"/>
          </p:nvPr>
        </p:nvSpPr>
        <p:spPr>
          <a:xfrm>
            <a:off x="4513480" y="1626257"/>
            <a:ext cx="3465216" cy="256260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467543" y="3363837"/>
            <a:ext cx="3024335" cy="1008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/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7175" y="738117"/>
            <a:ext cx="9108000" cy="2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Images and Contents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1759753"/>
            <a:ext cx="9144000" cy="2211386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Shape 68" descr="D:\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23207" y="1042229"/>
            <a:ext cx="2869271" cy="347463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7380311" y="1175233"/>
            <a:ext cx="1008112" cy="255610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3"/>
          </p:nvPr>
        </p:nvSpPr>
        <p:spPr>
          <a:xfrm>
            <a:off x="5643269" y="1261133"/>
            <a:ext cx="1654765" cy="255610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/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7175" y="738117"/>
            <a:ext cx="9108000" cy="2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6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895600" y="514350"/>
            <a:ext cx="6248400" cy="25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chemeClr val="lt1"/>
              </a:buClr>
              <a:buSzPct val="25000"/>
            </a:pPr>
            <a:r>
              <a:rPr lang="en" sz="3200" b="0" dirty="0" smtClean="0">
                <a:latin typeface="AR CENA" pitchFamily="2" charset="0"/>
              </a:rPr>
              <a:t>Hands-on Books-Closed</a:t>
            </a:r>
            <a:r>
              <a:rPr lang="en" b="1" dirty="0" smtClean="0">
                <a:latin typeface="AR CENA" pitchFamily="2" charset="0"/>
              </a:rPr>
              <a:t>: </a:t>
            </a:r>
            <a:br>
              <a:rPr lang="en" b="1" dirty="0" smtClean="0">
                <a:latin typeface="AR CENA" pitchFamily="2" charset="0"/>
              </a:rPr>
            </a:br>
            <a:r>
              <a:rPr lang="en" b="1" dirty="0" smtClean="0">
                <a:latin typeface="AR CENA" pitchFamily="2" charset="0"/>
              </a:rPr>
              <a:t>        </a:t>
            </a:r>
            <a:r>
              <a:rPr lang="en-US" sz="4400" b="0" dirty="0" smtClean="0">
                <a:latin typeface="AR CENA" pitchFamily="2" charset="0"/>
              </a:rPr>
              <a:t>Islamic Studies Unit Using Technology &amp; Service Learning</a:t>
            </a:r>
            <a:r>
              <a:rPr lang="en" b="1" dirty="0" smtClean="0">
                <a:latin typeface="AR CENA" pitchFamily="2" charset="0"/>
              </a:rPr>
              <a:t/>
            </a:r>
            <a:br>
              <a:rPr lang="en" b="1" dirty="0" smtClean="0">
                <a:latin typeface="AR CENA" pitchFamily="2" charset="0"/>
              </a:rPr>
            </a:br>
            <a:endParaRPr lang="en" b="1" dirty="0">
              <a:latin typeface="AR CENA" pitchFamily="2" charset="0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3746100" y="4019550"/>
            <a:ext cx="4547400" cy="42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Presented by Tatiana Coloso, Aishia Neal, &amp; Rana Issa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Shape 630" descr="D:\Fullppt\PNG이미지\핸드폰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819" y="1128130"/>
            <a:ext cx="2869271" cy="3474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Shape 633"/>
          <p:cNvGrpSpPr/>
          <p:nvPr/>
        </p:nvGrpSpPr>
        <p:grpSpPr>
          <a:xfrm>
            <a:off x="381000" y="1809750"/>
            <a:ext cx="4983086" cy="719463"/>
            <a:chOff x="737343" y="3322063"/>
            <a:chExt cx="2125953" cy="719463"/>
          </a:xfrm>
        </p:grpSpPr>
        <p:sp>
          <p:nvSpPr>
            <p:cNvPr id="634" name="Shape 634"/>
            <p:cNvSpPr txBox="1"/>
            <p:nvPr/>
          </p:nvSpPr>
          <p:spPr>
            <a:xfrm>
              <a:off x="803639" y="3579862"/>
              <a:ext cx="2059657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Quizlet can be used on any mobile d</a:t>
              </a:r>
              <a:r>
                <a:rPr lang="en-US" sz="1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en" sz="1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vice for quick review, grading, games, etc.      </a:t>
              </a:r>
              <a:endParaRPr lang="en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Shape 635"/>
            <p:cNvSpPr txBox="1"/>
            <p:nvPr/>
          </p:nvSpPr>
          <p:spPr>
            <a:xfrm>
              <a:off x="737343" y="3322063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6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Quizlet</a:t>
              </a:r>
              <a:endParaRPr lang="en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Shape 636"/>
          <p:cNvGrpSpPr/>
          <p:nvPr/>
        </p:nvGrpSpPr>
        <p:grpSpPr>
          <a:xfrm>
            <a:off x="381000" y="2647950"/>
            <a:ext cx="4980093" cy="678691"/>
            <a:chOff x="738620" y="3362835"/>
            <a:chExt cx="2124676" cy="678691"/>
          </a:xfrm>
        </p:grpSpPr>
        <p:sp>
          <p:nvSpPr>
            <p:cNvPr id="637" name="Shape 637"/>
            <p:cNvSpPr txBox="1"/>
            <p:nvPr/>
          </p:nvSpPr>
          <p:spPr>
            <a:xfrm>
              <a:off x="803639" y="3579862"/>
              <a:ext cx="2059657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Kahoot is great for class competitions and reviews.      </a:t>
              </a:r>
              <a:endParaRPr lang="en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Shape 638"/>
            <p:cNvSpPr txBox="1"/>
            <p:nvPr/>
          </p:nvSpPr>
          <p:spPr>
            <a:xfrm>
              <a:off x="738620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6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Kahoot</a:t>
              </a:r>
              <a:endParaRPr lang="en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Shape 639"/>
          <p:cNvGrpSpPr/>
          <p:nvPr/>
        </p:nvGrpSpPr>
        <p:grpSpPr>
          <a:xfrm>
            <a:off x="381000" y="3181350"/>
            <a:ext cx="4983086" cy="704107"/>
            <a:chOff x="737343" y="3337419"/>
            <a:chExt cx="2125953" cy="704107"/>
          </a:xfrm>
        </p:grpSpPr>
        <p:sp>
          <p:nvSpPr>
            <p:cNvPr id="640" name="Shape 640"/>
            <p:cNvSpPr txBox="1"/>
            <p:nvPr/>
          </p:nvSpPr>
          <p:spPr>
            <a:xfrm>
              <a:off x="803639" y="3579862"/>
              <a:ext cx="2059657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Nearpod is wonderful for teaching new lessons, traveling the world on interactive field trips and assessments.      </a:t>
              </a:r>
              <a:endParaRPr lang="en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Shape 641"/>
            <p:cNvSpPr txBox="1"/>
            <p:nvPr/>
          </p:nvSpPr>
          <p:spPr>
            <a:xfrm>
              <a:off x="737343" y="3337419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6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Nearpod</a:t>
              </a:r>
              <a:endParaRPr lang="en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3" name="Shape 643"/>
          <p:cNvSpPr/>
          <p:nvPr/>
        </p:nvSpPr>
        <p:spPr>
          <a:xfrm flipH="1">
            <a:off x="685800" y="4171950"/>
            <a:ext cx="762928" cy="744374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Shape 650"/>
          <p:cNvSpPr txBox="1"/>
          <p:nvPr/>
        </p:nvSpPr>
        <p:spPr>
          <a:xfrm>
            <a:off x="1447800" y="4400550"/>
            <a:ext cx="177293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iPads/Tablets</a:t>
            </a:r>
            <a:endParaRPr lang="en" sz="12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Shape 653"/>
          <p:cNvSpPr txBox="1"/>
          <p:nvPr/>
        </p:nvSpPr>
        <p:spPr>
          <a:xfrm>
            <a:off x="3886200" y="4400550"/>
            <a:ext cx="177293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Cell Phones/iPods</a:t>
            </a:r>
            <a:endParaRPr lang="en" sz="12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Shape 657"/>
          <p:cNvSpPr txBox="1"/>
          <p:nvPr/>
        </p:nvSpPr>
        <p:spPr>
          <a:xfrm>
            <a:off x="0" y="1428750"/>
            <a:ext cx="2999507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2AEB8"/>
              </a:buClr>
              <a:buSzPct val="25000"/>
              <a:buFont typeface="Arial"/>
              <a:buNone/>
            </a:pPr>
            <a:r>
              <a:rPr lang="en" sz="1600" b="1" dirty="0" smtClean="0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endParaRPr lang="en" sz="1600" b="1" dirty="0">
              <a:solidFill>
                <a:srgbClr val="32A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Shape 658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 CENA" pitchFamily="2" charset="0"/>
              </a:rPr>
              <a:t>Mobile Style</a:t>
            </a:r>
          </a:p>
        </p:txBody>
      </p:sp>
      <p:sp>
        <p:nvSpPr>
          <p:cNvPr id="36" name="Subtitle 3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Shape 643"/>
          <p:cNvSpPr/>
          <p:nvPr/>
        </p:nvSpPr>
        <p:spPr>
          <a:xfrm flipH="1">
            <a:off x="3124200" y="4171950"/>
            <a:ext cx="762928" cy="744374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936"/>
          <p:cNvSpPr/>
          <p:nvPr/>
        </p:nvSpPr>
        <p:spPr>
          <a:xfrm>
            <a:off x="3429000" y="4324350"/>
            <a:ext cx="228600" cy="45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99" y="105648"/>
                </a:moveTo>
                <a:cubicBezTo>
                  <a:pt x="55224" y="105648"/>
                  <a:pt x="51353" y="107884"/>
                  <a:pt x="51353" y="110644"/>
                </a:cubicBezTo>
                <a:cubicBezTo>
                  <a:pt x="51353" y="113403"/>
                  <a:pt x="55224" y="115640"/>
                  <a:pt x="59999" y="115640"/>
                </a:cubicBezTo>
                <a:cubicBezTo>
                  <a:pt x="64775" y="115640"/>
                  <a:pt x="68646" y="113403"/>
                  <a:pt x="68646" y="110644"/>
                </a:cubicBezTo>
                <a:cubicBezTo>
                  <a:pt x="68646" y="107884"/>
                  <a:pt x="64775" y="105648"/>
                  <a:pt x="59999" y="105648"/>
                </a:cubicBezTo>
                <a:close/>
                <a:moveTo>
                  <a:pt x="9230" y="11966"/>
                </a:moveTo>
                <a:lnTo>
                  <a:pt x="9230" y="99976"/>
                </a:lnTo>
                <a:lnTo>
                  <a:pt x="110769" y="99976"/>
                </a:lnTo>
                <a:lnTo>
                  <a:pt x="110769" y="11966"/>
                </a:lnTo>
                <a:close/>
                <a:moveTo>
                  <a:pt x="46155" y="3965"/>
                </a:moveTo>
                <a:cubicBezTo>
                  <a:pt x="44243" y="3965"/>
                  <a:pt x="42694" y="4861"/>
                  <a:pt x="42694" y="5965"/>
                </a:cubicBezTo>
                <a:cubicBezTo>
                  <a:pt x="42694" y="7070"/>
                  <a:pt x="44243" y="7965"/>
                  <a:pt x="46155" y="7965"/>
                </a:cubicBezTo>
                <a:lnTo>
                  <a:pt x="73844" y="7965"/>
                </a:lnTo>
                <a:cubicBezTo>
                  <a:pt x="75756" y="7965"/>
                  <a:pt x="77305" y="7070"/>
                  <a:pt x="77305" y="5965"/>
                </a:cubicBezTo>
                <a:cubicBezTo>
                  <a:pt x="77305" y="4861"/>
                  <a:pt x="75756" y="3965"/>
                  <a:pt x="73844" y="3965"/>
                </a:cubicBezTo>
                <a:close/>
                <a:moveTo>
                  <a:pt x="20000" y="0"/>
                </a:moveTo>
                <a:lnTo>
                  <a:pt x="99999" y="0"/>
                </a:lnTo>
                <a:cubicBezTo>
                  <a:pt x="111045" y="0"/>
                  <a:pt x="119999" y="5174"/>
                  <a:pt x="119999" y="11557"/>
                </a:cubicBezTo>
                <a:lnTo>
                  <a:pt x="119999" y="108442"/>
                </a:lnTo>
                <a:cubicBezTo>
                  <a:pt x="119999" y="114825"/>
                  <a:pt x="111045" y="120000"/>
                  <a:pt x="99999" y="120000"/>
                </a:cubicBezTo>
                <a:lnTo>
                  <a:pt x="20000" y="120000"/>
                </a:lnTo>
                <a:cubicBezTo>
                  <a:pt x="8954" y="120000"/>
                  <a:pt x="0" y="114825"/>
                  <a:pt x="0" y="108442"/>
                </a:cubicBezTo>
                <a:lnTo>
                  <a:pt x="0" y="11557"/>
                </a:lnTo>
                <a:cubicBezTo>
                  <a:pt x="0" y="5174"/>
                  <a:pt x="8954" y="0"/>
                  <a:pt x="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938"/>
          <p:cNvSpPr/>
          <p:nvPr/>
        </p:nvSpPr>
        <p:spPr>
          <a:xfrm>
            <a:off x="914400" y="4324350"/>
            <a:ext cx="304800" cy="45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688" y="112012"/>
                </a:moveTo>
                <a:cubicBezTo>
                  <a:pt x="48135" y="112012"/>
                  <a:pt x="46876" y="112907"/>
                  <a:pt x="46876" y="114012"/>
                </a:cubicBezTo>
                <a:cubicBezTo>
                  <a:pt x="46876" y="115117"/>
                  <a:pt x="48135" y="116012"/>
                  <a:pt x="49688" y="116012"/>
                </a:cubicBezTo>
                <a:lnTo>
                  <a:pt x="70311" y="116012"/>
                </a:lnTo>
                <a:cubicBezTo>
                  <a:pt x="71864" y="116012"/>
                  <a:pt x="73123" y="115117"/>
                  <a:pt x="73123" y="114012"/>
                </a:cubicBezTo>
                <a:cubicBezTo>
                  <a:pt x="73123" y="112907"/>
                  <a:pt x="71864" y="112012"/>
                  <a:pt x="70311" y="112012"/>
                </a:cubicBezTo>
                <a:close/>
                <a:moveTo>
                  <a:pt x="6849" y="8320"/>
                </a:moveTo>
                <a:lnTo>
                  <a:pt x="6849" y="106998"/>
                </a:lnTo>
                <a:lnTo>
                  <a:pt x="113150" y="106998"/>
                </a:lnTo>
                <a:lnTo>
                  <a:pt x="113150" y="8320"/>
                </a:lnTo>
                <a:close/>
                <a:moveTo>
                  <a:pt x="48751" y="2722"/>
                </a:moveTo>
                <a:cubicBezTo>
                  <a:pt x="47715" y="2722"/>
                  <a:pt x="46876" y="3319"/>
                  <a:pt x="46876" y="4056"/>
                </a:cubicBezTo>
                <a:cubicBezTo>
                  <a:pt x="46876" y="4792"/>
                  <a:pt x="47715" y="5389"/>
                  <a:pt x="48751" y="5389"/>
                </a:cubicBezTo>
                <a:lnTo>
                  <a:pt x="71248" y="5389"/>
                </a:lnTo>
                <a:cubicBezTo>
                  <a:pt x="72284" y="5389"/>
                  <a:pt x="73123" y="4792"/>
                  <a:pt x="73123" y="4056"/>
                </a:cubicBezTo>
                <a:cubicBezTo>
                  <a:pt x="73123" y="3319"/>
                  <a:pt x="72284" y="2722"/>
                  <a:pt x="71248" y="2722"/>
                </a:cubicBezTo>
                <a:close/>
                <a:moveTo>
                  <a:pt x="8089" y="0"/>
                </a:moveTo>
                <a:lnTo>
                  <a:pt x="111910" y="0"/>
                </a:lnTo>
                <a:cubicBezTo>
                  <a:pt x="116378" y="0"/>
                  <a:pt x="120000" y="2575"/>
                  <a:pt x="120000" y="5752"/>
                </a:cubicBezTo>
                <a:lnTo>
                  <a:pt x="120000" y="114247"/>
                </a:lnTo>
                <a:cubicBezTo>
                  <a:pt x="120000" y="117424"/>
                  <a:pt x="116378" y="120000"/>
                  <a:pt x="111910" y="120000"/>
                </a:cubicBezTo>
                <a:lnTo>
                  <a:pt x="8089" y="120000"/>
                </a:lnTo>
                <a:cubicBezTo>
                  <a:pt x="3621" y="120000"/>
                  <a:pt x="0" y="117424"/>
                  <a:pt x="0" y="114247"/>
                </a:cubicBezTo>
                <a:lnTo>
                  <a:pt x="0" y="5752"/>
                </a:lnTo>
                <a:cubicBezTo>
                  <a:pt x="0" y="2575"/>
                  <a:pt x="3621" y="0"/>
                  <a:pt x="80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Picture Placeholder 38" descr="IMG_1594.PNG"/>
          <p:cNvPicPr>
            <a:picLocks noGrp="1" noChangeAspect="1"/>
          </p:cNvPicPr>
          <p:nvPr>
            <p:ph type="pic" idx="3"/>
          </p:nvPr>
        </p:nvPicPr>
        <p:blipFill>
          <a:blip r:embed="rId4"/>
          <a:srcRect t="6517" b="6517"/>
          <a:stretch>
            <a:fillRect/>
          </a:stretch>
        </p:blipFill>
        <p:spPr/>
      </p:pic>
      <p:pic>
        <p:nvPicPr>
          <p:cNvPr id="40" name="Picture Placeholder 39" descr="IMG_1595.PNG"/>
          <p:cNvPicPr>
            <a:picLocks noGrp="1" noChangeAspect="1"/>
          </p:cNvPicPr>
          <p:nvPr>
            <p:ph type="pic" idx="2"/>
          </p:nvPr>
        </p:nvPicPr>
        <p:blipFill>
          <a:blip r:embed="rId5"/>
          <a:srcRect l="14941" r="149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mage result for google classroom"/>
          <p:cNvPicPr>
            <a:picLocks noGrp="1" noChangeAspect="1" noChangeArrowheads="1"/>
          </p:cNvPicPr>
          <p:nvPr>
            <p:ph type="pic" idx="2"/>
          </p:nvPr>
        </p:nvPicPr>
        <p:blipFill>
          <a:blip r:embed="rId3"/>
          <a:srcRect l="11612" r="1161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33" name="Shape 433"/>
          <p:cNvSpPr/>
          <p:nvPr/>
        </p:nvSpPr>
        <p:spPr>
          <a:xfrm>
            <a:off x="3839005" y="2320044"/>
            <a:ext cx="1224135" cy="1224135"/>
          </a:xfrm>
          <a:prstGeom prst="ellipse">
            <a:avLst/>
          </a:prstGeom>
          <a:solidFill>
            <a:srgbClr val="32AEB8"/>
          </a:solidFill>
          <a:ln w="508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/>
          <p:nvPr/>
        </p:nvSpPr>
        <p:spPr>
          <a:xfrm rot="-5400000">
            <a:off x="4191171" y="2647779"/>
            <a:ext cx="518895" cy="5192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8780" y="88243"/>
                </a:moveTo>
                <a:cubicBezTo>
                  <a:pt x="21351" y="84944"/>
                  <a:pt x="14517" y="80365"/>
                  <a:pt x="8667" y="74602"/>
                </a:cubicBezTo>
                <a:cubicBezTo>
                  <a:pt x="11188" y="83720"/>
                  <a:pt x="16125" y="91832"/>
                  <a:pt x="22752" y="98217"/>
                </a:cubicBezTo>
                <a:cubicBezTo>
                  <a:pt x="25154" y="95082"/>
                  <a:pt x="27145" y="91727"/>
                  <a:pt x="28780" y="88243"/>
                </a:cubicBezTo>
                <a:close/>
                <a:moveTo>
                  <a:pt x="29516" y="32485"/>
                </a:moveTo>
                <a:cubicBezTo>
                  <a:pt x="27786" y="28646"/>
                  <a:pt x="25663" y="24941"/>
                  <a:pt x="23042" y="21501"/>
                </a:cubicBezTo>
                <a:cubicBezTo>
                  <a:pt x="15792" y="28386"/>
                  <a:pt x="10518" y="37314"/>
                  <a:pt x="8119" y="47360"/>
                </a:cubicBezTo>
                <a:cubicBezTo>
                  <a:pt x="14267" y="41039"/>
                  <a:pt x="21545" y="36024"/>
                  <a:pt x="29516" y="32485"/>
                </a:cubicBezTo>
                <a:close/>
                <a:moveTo>
                  <a:pt x="35247" y="62987"/>
                </a:moveTo>
                <a:lnTo>
                  <a:pt x="8552" y="62987"/>
                </a:lnTo>
                <a:cubicBezTo>
                  <a:pt x="14807" y="70885"/>
                  <a:pt x="22814" y="77023"/>
                  <a:pt x="31804" y="81056"/>
                </a:cubicBezTo>
                <a:cubicBezTo>
                  <a:pt x="33825" y="75194"/>
                  <a:pt x="34991" y="69108"/>
                  <a:pt x="35247" y="62987"/>
                </a:cubicBezTo>
                <a:close/>
                <a:moveTo>
                  <a:pt x="35257" y="56211"/>
                </a:moveTo>
                <a:cubicBezTo>
                  <a:pt x="34993" y="50658"/>
                  <a:pt x="33989" y="45137"/>
                  <a:pt x="32275" y="39790"/>
                </a:cubicBezTo>
                <a:cubicBezTo>
                  <a:pt x="23987" y="43555"/>
                  <a:pt x="16555" y="49115"/>
                  <a:pt x="10603" y="56211"/>
                </a:cubicBezTo>
                <a:close/>
                <a:moveTo>
                  <a:pt x="55368" y="94684"/>
                </a:moveTo>
                <a:cubicBezTo>
                  <a:pt x="48332" y="94421"/>
                  <a:pt x="41457" y="93072"/>
                  <a:pt x="34944" y="90774"/>
                </a:cubicBezTo>
                <a:cubicBezTo>
                  <a:pt x="33031" y="94900"/>
                  <a:pt x="30670" y="98866"/>
                  <a:pt x="27809" y="102563"/>
                </a:cubicBezTo>
                <a:cubicBezTo>
                  <a:pt x="35585" y="108484"/>
                  <a:pt x="45059" y="112279"/>
                  <a:pt x="55368" y="113143"/>
                </a:cubicBezTo>
                <a:close/>
                <a:moveTo>
                  <a:pt x="55368" y="62987"/>
                </a:moveTo>
                <a:lnTo>
                  <a:pt x="41900" y="62987"/>
                </a:lnTo>
                <a:cubicBezTo>
                  <a:pt x="41638" y="69952"/>
                  <a:pt x="40309" y="76879"/>
                  <a:pt x="37972" y="83538"/>
                </a:cubicBezTo>
                <a:cubicBezTo>
                  <a:pt x="43529" y="85472"/>
                  <a:pt x="49381" y="86617"/>
                  <a:pt x="55368" y="86881"/>
                </a:cubicBezTo>
                <a:close/>
                <a:moveTo>
                  <a:pt x="55368" y="33843"/>
                </a:moveTo>
                <a:cubicBezTo>
                  <a:pt x="49541" y="34173"/>
                  <a:pt x="43855" y="35341"/>
                  <a:pt x="38459" y="37272"/>
                </a:cubicBezTo>
                <a:cubicBezTo>
                  <a:pt x="40480" y="43430"/>
                  <a:pt x="41643" y="49803"/>
                  <a:pt x="41904" y="56211"/>
                </a:cubicBezTo>
                <a:lnTo>
                  <a:pt x="55368" y="56211"/>
                </a:lnTo>
                <a:close/>
                <a:moveTo>
                  <a:pt x="55368" y="6856"/>
                </a:moveTo>
                <a:cubicBezTo>
                  <a:pt x="45199" y="7709"/>
                  <a:pt x="35843" y="11413"/>
                  <a:pt x="28125" y="17195"/>
                </a:cubicBezTo>
                <a:cubicBezTo>
                  <a:pt x="31202" y="21187"/>
                  <a:pt x="33686" y="25498"/>
                  <a:pt x="35690" y="29969"/>
                </a:cubicBezTo>
                <a:cubicBezTo>
                  <a:pt x="41961" y="27710"/>
                  <a:pt x="48582" y="26364"/>
                  <a:pt x="55368" y="26033"/>
                </a:cubicBezTo>
                <a:close/>
                <a:moveTo>
                  <a:pt x="80995" y="37351"/>
                </a:moveTo>
                <a:cubicBezTo>
                  <a:pt x="74992" y="35218"/>
                  <a:pt x="68645" y="33979"/>
                  <a:pt x="62149" y="33777"/>
                </a:cubicBezTo>
                <a:lnTo>
                  <a:pt x="62149" y="56211"/>
                </a:lnTo>
                <a:lnTo>
                  <a:pt x="77742" y="56211"/>
                </a:lnTo>
                <a:cubicBezTo>
                  <a:pt x="77944" y="49839"/>
                  <a:pt x="79047" y="43493"/>
                  <a:pt x="80995" y="37351"/>
                </a:cubicBezTo>
                <a:close/>
                <a:moveTo>
                  <a:pt x="81702" y="82788"/>
                </a:moveTo>
                <a:cubicBezTo>
                  <a:pt x="79431" y="76372"/>
                  <a:pt x="78114" y="69703"/>
                  <a:pt x="77802" y="62987"/>
                </a:cubicBezTo>
                <a:lnTo>
                  <a:pt x="62149" y="62987"/>
                </a:lnTo>
                <a:lnTo>
                  <a:pt x="62149" y="86861"/>
                </a:lnTo>
                <a:cubicBezTo>
                  <a:pt x="68915" y="86568"/>
                  <a:pt x="75504" y="85154"/>
                  <a:pt x="81702" y="82788"/>
                </a:cubicBezTo>
                <a:close/>
                <a:moveTo>
                  <a:pt x="91254" y="16823"/>
                </a:moveTo>
                <a:cubicBezTo>
                  <a:pt x="83038" y="10812"/>
                  <a:pt x="73011" y="7148"/>
                  <a:pt x="62149" y="6735"/>
                </a:cubicBezTo>
                <a:lnTo>
                  <a:pt x="62149" y="25971"/>
                </a:lnTo>
                <a:cubicBezTo>
                  <a:pt x="69578" y="26170"/>
                  <a:pt x="76836" y="27576"/>
                  <a:pt x="83694" y="30019"/>
                </a:cubicBezTo>
                <a:cubicBezTo>
                  <a:pt x="85703" y="25424"/>
                  <a:pt x="88216" y="20993"/>
                  <a:pt x="91254" y="16823"/>
                </a:cubicBezTo>
                <a:close/>
                <a:moveTo>
                  <a:pt x="92191" y="102478"/>
                </a:moveTo>
                <a:cubicBezTo>
                  <a:pt x="89134" y="98585"/>
                  <a:pt x="86626" y="94394"/>
                  <a:pt x="84614" y="90026"/>
                </a:cubicBezTo>
                <a:cubicBezTo>
                  <a:pt x="77503" y="92765"/>
                  <a:pt x="69928" y="94377"/>
                  <a:pt x="62149" y="94672"/>
                </a:cubicBezTo>
                <a:lnTo>
                  <a:pt x="62149" y="113264"/>
                </a:lnTo>
                <a:cubicBezTo>
                  <a:pt x="73428" y="112835"/>
                  <a:pt x="83806" y="108901"/>
                  <a:pt x="92191" y="102478"/>
                </a:cubicBezTo>
                <a:close/>
                <a:moveTo>
                  <a:pt x="108452" y="56211"/>
                </a:moveTo>
                <a:cubicBezTo>
                  <a:pt x="102585" y="49213"/>
                  <a:pt x="95286" y="43712"/>
                  <a:pt x="87165" y="39928"/>
                </a:cubicBezTo>
                <a:cubicBezTo>
                  <a:pt x="85533" y="45240"/>
                  <a:pt x="84594" y="50713"/>
                  <a:pt x="84387" y="56211"/>
                </a:cubicBezTo>
                <a:close/>
                <a:moveTo>
                  <a:pt x="108893" y="62987"/>
                </a:moveTo>
                <a:lnTo>
                  <a:pt x="84451" y="62987"/>
                </a:lnTo>
                <a:cubicBezTo>
                  <a:pt x="84750" y="68783"/>
                  <a:pt x="85872" y="74538"/>
                  <a:pt x="87772" y="80093"/>
                </a:cubicBezTo>
                <a:cubicBezTo>
                  <a:pt x="95898" y="76042"/>
                  <a:pt x="103149" y="70263"/>
                  <a:pt x="108893" y="62987"/>
                </a:cubicBezTo>
                <a:close/>
                <a:moveTo>
                  <a:pt x="111997" y="48352"/>
                </a:moveTo>
                <a:cubicBezTo>
                  <a:pt x="109700" y="37715"/>
                  <a:pt x="104172" y="28286"/>
                  <a:pt x="96490" y="21123"/>
                </a:cubicBezTo>
                <a:cubicBezTo>
                  <a:pt x="93775" y="24712"/>
                  <a:pt x="91592" y="28582"/>
                  <a:pt x="89828" y="32588"/>
                </a:cubicBezTo>
                <a:cubicBezTo>
                  <a:pt x="98115" y="36327"/>
                  <a:pt x="105653" y="41662"/>
                  <a:pt x="111997" y="48352"/>
                </a:cubicBezTo>
                <a:close/>
                <a:moveTo>
                  <a:pt x="112044" y="71427"/>
                </a:moveTo>
                <a:cubicBezTo>
                  <a:pt x="105949" y="78076"/>
                  <a:pt x="98693" y="83450"/>
                  <a:pt x="90692" y="87326"/>
                </a:cubicBezTo>
                <a:cubicBezTo>
                  <a:pt x="92451" y="91123"/>
                  <a:pt x="94624" y="94770"/>
                  <a:pt x="97268" y="98161"/>
                </a:cubicBezTo>
                <a:cubicBezTo>
                  <a:pt x="104590" y="91027"/>
                  <a:pt x="109851" y="81796"/>
                  <a:pt x="112044" y="71427"/>
                </a:cubicBezTo>
                <a:close/>
                <a:moveTo>
                  <a:pt x="120000" y="60000"/>
                </a:moveTo>
                <a:cubicBezTo>
                  <a:pt x="120000" y="93137"/>
                  <a:pt x="93119" y="120000"/>
                  <a:pt x="59960" y="120000"/>
                </a:cubicBezTo>
                <a:cubicBezTo>
                  <a:pt x="27805" y="120000"/>
                  <a:pt x="1554" y="94738"/>
                  <a:pt x="72" y="62987"/>
                </a:cubicBezTo>
                <a:lnTo>
                  <a:pt x="0" y="62987"/>
                </a:lnTo>
                <a:lnTo>
                  <a:pt x="0" y="56211"/>
                </a:lnTo>
                <a:lnTo>
                  <a:pt x="103" y="56211"/>
                </a:lnTo>
                <a:cubicBezTo>
                  <a:pt x="1902" y="26359"/>
                  <a:pt x="25603" y="2427"/>
                  <a:pt x="55368" y="231"/>
                </a:cubicBezTo>
                <a:lnTo>
                  <a:pt x="55368" y="0"/>
                </a:lnTo>
                <a:lnTo>
                  <a:pt x="59960" y="0"/>
                </a:lnTo>
                <a:lnTo>
                  <a:pt x="62149" y="0"/>
                </a:lnTo>
                <a:lnTo>
                  <a:pt x="62149" y="110"/>
                </a:lnTo>
                <a:cubicBezTo>
                  <a:pt x="94295" y="1191"/>
                  <a:pt x="120000" y="27595"/>
                  <a:pt x="120000" y="600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 txBox="1"/>
          <p:nvPr/>
        </p:nvSpPr>
        <p:spPr>
          <a:xfrm>
            <a:off x="3973419" y="3092988"/>
            <a:ext cx="95530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" sz="1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/>
          <p:nvPr/>
        </p:nvSpPr>
        <p:spPr>
          <a:xfrm>
            <a:off x="467543" y="971550"/>
            <a:ext cx="3505876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50000"/>
              <a:buFont typeface="Wingdings" pitchFamily="2" charset="2"/>
              <a:buChar char="§"/>
            </a:pPr>
            <a:r>
              <a:rPr lang="en" sz="16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Flipped Classroom</a:t>
            </a:r>
          </a:p>
          <a:p>
            <a:pPr marL="0" marR="0" lvl="0" indent="0" algn="l" rtl="0">
              <a:spcBef>
                <a:spcPts val="0"/>
              </a:spcBef>
              <a:buSzPct val="50000"/>
              <a:buFont typeface="Wingdings" pitchFamily="2" charset="2"/>
              <a:buChar char="§"/>
            </a:pPr>
            <a:r>
              <a:rPr lang="en" sz="1600" dirty="0" smtClean="0">
                <a:solidFill>
                  <a:srgbClr val="3F3F3F"/>
                </a:solidFill>
              </a:rPr>
              <a:t>GoPaperless</a:t>
            </a:r>
          </a:p>
          <a:p>
            <a:pPr marL="0" marR="0" lvl="0" indent="0" algn="l" rtl="0">
              <a:spcBef>
                <a:spcPts val="0"/>
              </a:spcBef>
              <a:buSzPct val="50000"/>
              <a:buFont typeface="Wingdings" pitchFamily="2" charset="2"/>
              <a:buChar char="§"/>
            </a:pPr>
            <a:r>
              <a:rPr lang="en" sz="16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</a:p>
          <a:p>
            <a:pPr marL="0" marR="0" lvl="0" indent="0" algn="l" rtl="0">
              <a:spcBef>
                <a:spcPts val="0"/>
              </a:spcBef>
              <a:buSzPct val="50000"/>
              <a:buFont typeface="Wingdings" pitchFamily="2" charset="2"/>
              <a:buChar char="§"/>
            </a:pPr>
            <a:r>
              <a:rPr lang="en" sz="1600" dirty="0" smtClean="0">
                <a:solidFill>
                  <a:srgbClr val="3F3F3F"/>
                </a:solidFill>
              </a:rPr>
              <a:t>Share Presentations</a:t>
            </a:r>
          </a:p>
          <a:p>
            <a:pPr marL="0" marR="0" lvl="0" indent="0" algn="l" rtl="0">
              <a:spcBef>
                <a:spcPts val="0"/>
              </a:spcBef>
              <a:buSzPct val="50000"/>
              <a:buFont typeface="Wingdings" pitchFamily="2" charset="2"/>
              <a:buChar char="§"/>
            </a:pPr>
            <a:r>
              <a:rPr lang="en" sz="1600" dirty="0" smtClean="0">
                <a:solidFill>
                  <a:srgbClr val="3F3F3F"/>
                </a:solidFill>
              </a:rPr>
              <a:t>Quick Feedback</a:t>
            </a:r>
          </a:p>
          <a:p>
            <a:pPr marL="0" marR="0" lvl="0" indent="0" algn="l" rtl="0">
              <a:spcBef>
                <a:spcPts val="0"/>
              </a:spcBef>
              <a:buSzPct val="50000"/>
              <a:buFont typeface="Wingdings" pitchFamily="2" charset="2"/>
              <a:buChar char="§"/>
            </a:pPr>
            <a:r>
              <a:rPr lang="en" sz="16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</a:p>
          <a:p>
            <a:pPr marL="0" marR="0" lvl="0" indent="0" algn="l" rtl="0">
              <a:spcBef>
                <a:spcPts val="0"/>
              </a:spcBef>
              <a:buSzPct val="50000"/>
              <a:buFont typeface="Wingdings" pitchFamily="2" charset="2"/>
              <a:buChar char="§"/>
            </a:pPr>
            <a:r>
              <a:rPr lang="en" sz="1600" dirty="0" smtClean="0">
                <a:solidFill>
                  <a:srgbClr val="3F3F3F"/>
                </a:solidFill>
              </a:rPr>
              <a:t>Student Portfolios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611560" y="3465105"/>
            <a:ext cx="2736303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CENA" pitchFamily="2" charset="0"/>
                <a:sym typeface="Arial"/>
              </a:rPr>
              <a:t>Google Classroom is a great start for beginners!</a:t>
            </a:r>
            <a:endParaRPr lang="en" sz="2000" dirty="0">
              <a:solidFill>
                <a:schemeClr val="tx1">
                  <a:lumMod val="75000"/>
                  <a:lumOff val="25000"/>
                </a:schemeClr>
              </a:solidFill>
              <a:latin typeface="AR CENA" pitchFamily="2" charset="0"/>
              <a:sym typeface="Arial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 CENA" pitchFamily="2" charset="0"/>
              </a:rPr>
              <a:t>NetBook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1475655" y="1556087"/>
            <a:ext cx="6192687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1800" dirty="0" smtClean="0"/>
              <a:t>““The similitude of believers regarding mutual love, affection, fellow-feeling is that of one body; when any limb of it aches, the whole-body aches, because of sleeplessness and fever.”</a:t>
            </a:r>
            <a:endParaRPr lang="en" sz="1800" dirty="0">
              <a:solidFill>
                <a:schemeClr val="lt1"/>
              </a:solidFill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899591" y="1059582"/>
            <a:ext cx="745398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9600" b="1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72" name="Shape 172"/>
          <p:cNvSpPr txBox="1"/>
          <p:nvPr/>
        </p:nvSpPr>
        <p:spPr>
          <a:xfrm rot="10800000">
            <a:off x="7452319" y="1290122"/>
            <a:ext cx="745398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9600" b="1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753432" y="4141067"/>
            <a:ext cx="165618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400" b="1" dirty="0" smtClean="0">
                <a:solidFill>
                  <a:srgbClr val="F2A40D"/>
                </a:solidFill>
                <a:latin typeface="Arial"/>
                <a:ea typeface="Arial"/>
                <a:cs typeface="Arial"/>
                <a:sym typeface="Arial"/>
              </a:rPr>
              <a:t>Muslim</a:t>
            </a:r>
            <a:endParaRPr lang="en" sz="1400" b="1" dirty="0">
              <a:solidFill>
                <a:srgbClr val="F2A40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earningPyram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047750"/>
            <a:ext cx="4705350" cy="3457576"/>
          </a:xfrm>
          <a:prstGeom prst="rect">
            <a:avLst/>
          </a:prstGeom>
          <a:noFill/>
        </p:spPr>
      </p:pic>
      <p:sp>
        <p:nvSpPr>
          <p:cNvPr id="317" name="Shape 317"/>
          <p:cNvSpPr txBox="1"/>
          <p:nvPr/>
        </p:nvSpPr>
        <p:spPr>
          <a:xfrm>
            <a:off x="533400" y="1733550"/>
            <a:ext cx="3581400" cy="297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1800" dirty="0" smtClean="0"/>
              <a:t>"A form of experiential education where learning occurs through a cycle of action and reflection as students seek to achieve real objectives for the community and deeper understanding and skills for themselves.”</a:t>
            </a:r>
            <a:endParaRPr lang="en" sz="18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CENA" pitchFamily="2" charset="0"/>
              </a:rPr>
              <a:t>Service Learning Projects</a:t>
            </a:r>
            <a:endParaRPr lang="en" sz="5400" dirty="0">
              <a:solidFill>
                <a:schemeClr val="tx1">
                  <a:lumMod val="75000"/>
                  <a:lumOff val="25000"/>
                </a:schemeClr>
              </a:solidFill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/>
        </p:nvSpPr>
        <p:spPr>
          <a:xfrm>
            <a:off x="4061223" y="1203598"/>
            <a:ext cx="990802" cy="9908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Shape 445"/>
          <p:cNvSpPr/>
          <p:nvPr/>
        </p:nvSpPr>
        <p:spPr>
          <a:xfrm rot="2160000">
            <a:off x="5020924" y="1965135"/>
            <a:ext cx="264267" cy="3343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3999"/>
                </a:moveTo>
                <a:lnTo>
                  <a:pt x="60000" y="23999"/>
                </a:lnTo>
                <a:lnTo>
                  <a:pt x="60000" y="0"/>
                </a:lnTo>
                <a:lnTo>
                  <a:pt x="120000" y="60000"/>
                </a:lnTo>
                <a:lnTo>
                  <a:pt x="60000" y="119999"/>
                </a:lnTo>
                <a:lnTo>
                  <a:pt x="60000" y="96000"/>
                </a:lnTo>
                <a:lnTo>
                  <a:pt x="0" y="96000"/>
                </a:lnTo>
                <a:lnTo>
                  <a:pt x="0" y="23999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0" tIns="82775" rIns="98125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5257800" y="2114550"/>
            <a:ext cx="990802" cy="9908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Shape 447"/>
          <p:cNvSpPr/>
          <p:nvPr/>
        </p:nvSpPr>
        <p:spPr>
          <a:xfrm rot="-4320000">
            <a:off x="5401642" y="3108411"/>
            <a:ext cx="264267" cy="3343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6000"/>
                </a:moveTo>
                <a:lnTo>
                  <a:pt x="60000" y="96000"/>
                </a:lnTo>
                <a:lnTo>
                  <a:pt x="60000" y="119999"/>
                </a:lnTo>
                <a:lnTo>
                  <a:pt x="0" y="59999"/>
                </a:lnTo>
                <a:lnTo>
                  <a:pt x="60000" y="0"/>
                </a:lnTo>
                <a:lnTo>
                  <a:pt x="60000" y="23999"/>
                </a:lnTo>
                <a:lnTo>
                  <a:pt x="120000" y="23999"/>
                </a:lnTo>
                <a:lnTo>
                  <a:pt x="120000" y="960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4805935" y="3495583"/>
            <a:ext cx="990802" cy="9908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4431969" y="3823785"/>
            <a:ext cx="264269" cy="3343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6000"/>
                </a:moveTo>
                <a:lnTo>
                  <a:pt x="60000" y="96000"/>
                </a:lnTo>
                <a:lnTo>
                  <a:pt x="60000" y="119999"/>
                </a:lnTo>
                <a:lnTo>
                  <a:pt x="0" y="59999"/>
                </a:lnTo>
                <a:lnTo>
                  <a:pt x="60000" y="0"/>
                </a:lnTo>
                <a:lnTo>
                  <a:pt x="60000" y="23999"/>
                </a:lnTo>
                <a:lnTo>
                  <a:pt x="120000" y="23999"/>
                </a:lnTo>
                <a:lnTo>
                  <a:pt x="120000" y="960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3316512" y="3495583"/>
            <a:ext cx="990802" cy="9908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/>
          <p:nvPr/>
        </p:nvSpPr>
        <p:spPr>
          <a:xfrm rot="4320000">
            <a:off x="3451962" y="3122637"/>
            <a:ext cx="264269" cy="3343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6000"/>
                </a:moveTo>
                <a:lnTo>
                  <a:pt x="60000" y="96000"/>
                </a:lnTo>
                <a:lnTo>
                  <a:pt x="60000" y="119999"/>
                </a:lnTo>
                <a:lnTo>
                  <a:pt x="0" y="59999"/>
                </a:lnTo>
                <a:lnTo>
                  <a:pt x="60000" y="0"/>
                </a:lnTo>
                <a:lnTo>
                  <a:pt x="60000" y="23999"/>
                </a:lnTo>
                <a:lnTo>
                  <a:pt x="120000" y="23999"/>
                </a:lnTo>
                <a:lnTo>
                  <a:pt x="120000" y="960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2856255" y="2079058"/>
            <a:ext cx="990802" cy="9908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/>
          <p:nvPr/>
        </p:nvSpPr>
        <p:spPr>
          <a:xfrm rot="-2160000">
            <a:off x="3815956" y="1973926"/>
            <a:ext cx="264267" cy="3343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3999"/>
                </a:moveTo>
                <a:lnTo>
                  <a:pt x="60000" y="23999"/>
                </a:lnTo>
                <a:lnTo>
                  <a:pt x="60000" y="0"/>
                </a:lnTo>
                <a:lnTo>
                  <a:pt x="120000" y="60000"/>
                </a:lnTo>
                <a:lnTo>
                  <a:pt x="60000" y="119999"/>
                </a:lnTo>
                <a:lnTo>
                  <a:pt x="60000" y="96000"/>
                </a:lnTo>
                <a:lnTo>
                  <a:pt x="0" y="96000"/>
                </a:lnTo>
                <a:lnTo>
                  <a:pt x="0" y="23999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0" tIns="82775" rIns="98125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4061223" y="2444656"/>
            <a:ext cx="990802" cy="9908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2A40D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Shape 460"/>
          <p:cNvGrpSpPr/>
          <p:nvPr/>
        </p:nvGrpSpPr>
        <p:grpSpPr>
          <a:xfrm>
            <a:off x="467544" y="2049457"/>
            <a:ext cx="2323459" cy="1048023"/>
            <a:chOff x="803639" y="3362835"/>
            <a:chExt cx="2059657" cy="1048023"/>
          </a:xfrm>
        </p:grpSpPr>
        <p:sp>
          <p:nvSpPr>
            <p:cNvPr id="461" name="Shape 461"/>
            <p:cNvSpPr txBox="1"/>
            <p:nvPr/>
          </p:nvSpPr>
          <p:spPr>
            <a:xfrm>
              <a:off x="803639" y="3579862"/>
              <a:ext cx="205965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 algn="r">
                <a:buSzPct val="25000"/>
              </a:pP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Shape 462"/>
            <p:cNvSpPr txBox="1"/>
            <p:nvPr/>
          </p:nvSpPr>
          <p:spPr>
            <a:xfrm>
              <a:off x="803639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sz="1800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Demonstration</a:t>
              </a:r>
              <a:endParaRPr lang="en" sz="18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Shape 463"/>
          <p:cNvGrpSpPr/>
          <p:nvPr/>
        </p:nvGrpSpPr>
        <p:grpSpPr>
          <a:xfrm>
            <a:off x="5105400" y="1123950"/>
            <a:ext cx="3379382" cy="678691"/>
            <a:chOff x="803639" y="3362835"/>
            <a:chExt cx="2059657" cy="678691"/>
          </a:xfrm>
        </p:grpSpPr>
        <p:sp>
          <p:nvSpPr>
            <p:cNvPr id="464" name="Shape 464"/>
            <p:cNvSpPr txBox="1"/>
            <p:nvPr/>
          </p:nvSpPr>
          <p:spPr>
            <a:xfrm>
              <a:off x="803639" y="3579862"/>
              <a:ext cx="2059657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Shape 465"/>
            <p:cNvSpPr txBox="1"/>
            <p:nvPr/>
          </p:nvSpPr>
          <p:spPr>
            <a:xfrm>
              <a:off x="803639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buSzPct val="25000"/>
              </a:pPr>
              <a:r>
                <a:rPr lang="en-US" sz="1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Investigation</a:t>
              </a:r>
              <a:endParaRPr lang="e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Shape 466"/>
          <p:cNvGrpSpPr/>
          <p:nvPr/>
        </p:nvGrpSpPr>
        <p:grpSpPr>
          <a:xfrm>
            <a:off x="6248400" y="2114550"/>
            <a:ext cx="2323459" cy="1059596"/>
            <a:chOff x="831918" y="3427928"/>
            <a:chExt cx="2059657" cy="1059596"/>
          </a:xfrm>
        </p:grpSpPr>
        <p:sp>
          <p:nvSpPr>
            <p:cNvPr id="467" name="Shape 467"/>
            <p:cNvSpPr txBox="1"/>
            <p:nvPr/>
          </p:nvSpPr>
          <p:spPr>
            <a:xfrm>
              <a:off x="831918" y="3656528"/>
              <a:ext cx="205965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Shape 468"/>
            <p:cNvSpPr txBox="1"/>
            <p:nvPr/>
          </p:nvSpPr>
          <p:spPr>
            <a:xfrm>
              <a:off x="831918" y="3427928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800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Planning</a:t>
              </a:r>
              <a:endParaRPr lang="en" sz="18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" name="Shape 469"/>
          <p:cNvGrpSpPr/>
          <p:nvPr/>
        </p:nvGrpSpPr>
        <p:grpSpPr>
          <a:xfrm>
            <a:off x="5867400" y="3638550"/>
            <a:ext cx="2323459" cy="1048023"/>
            <a:chOff x="803639" y="3362835"/>
            <a:chExt cx="2059657" cy="1048023"/>
          </a:xfrm>
        </p:grpSpPr>
        <p:sp>
          <p:nvSpPr>
            <p:cNvPr id="470" name="Shape 470"/>
            <p:cNvSpPr txBox="1"/>
            <p:nvPr/>
          </p:nvSpPr>
          <p:spPr>
            <a:xfrm>
              <a:off x="803639" y="3579862"/>
              <a:ext cx="205965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Shape 471"/>
            <p:cNvSpPr txBox="1"/>
            <p:nvPr/>
          </p:nvSpPr>
          <p:spPr>
            <a:xfrm>
              <a:off x="803639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800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Action</a:t>
              </a:r>
              <a:endParaRPr lang="en" sz="18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Shape 472"/>
          <p:cNvGrpSpPr/>
          <p:nvPr/>
        </p:nvGrpSpPr>
        <p:grpSpPr>
          <a:xfrm>
            <a:off x="891641" y="3466972"/>
            <a:ext cx="2323459" cy="1048023"/>
            <a:chOff x="803639" y="3362835"/>
            <a:chExt cx="2059657" cy="1048023"/>
          </a:xfrm>
        </p:grpSpPr>
        <p:sp>
          <p:nvSpPr>
            <p:cNvPr id="473" name="Shape 473"/>
            <p:cNvSpPr txBox="1"/>
            <p:nvPr/>
          </p:nvSpPr>
          <p:spPr>
            <a:xfrm>
              <a:off x="803639" y="3579862"/>
              <a:ext cx="205965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Shape 474"/>
            <p:cNvSpPr txBox="1"/>
            <p:nvPr/>
          </p:nvSpPr>
          <p:spPr>
            <a:xfrm>
              <a:off x="803639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sz="1800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Reflection</a:t>
              </a:r>
              <a:endParaRPr lang="en" sz="18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CENA" pitchFamily="2" charset="0"/>
              </a:rPr>
              <a:t>Stages To Organizing A Project</a:t>
            </a:r>
            <a:endParaRPr lang="en" sz="5400" dirty="0">
              <a:solidFill>
                <a:schemeClr val="tx1">
                  <a:lumMod val="75000"/>
                  <a:lumOff val="25000"/>
                </a:schemeClr>
              </a:solidFill>
              <a:latin typeface="AR CENA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67200" y="127635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1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86400" y="211455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2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29200" y="348615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3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05200" y="348615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4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0" y="211455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5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9" name="Shape 912"/>
          <p:cNvSpPr/>
          <p:nvPr/>
        </p:nvSpPr>
        <p:spPr>
          <a:xfrm flipH="1">
            <a:off x="4267199" y="2571750"/>
            <a:ext cx="604111" cy="6661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390" y="31729"/>
                </a:moveTo>
                <a:cubicBezTo>
                  <a:pt x="26961" y="31729"/>
                  <a:pt x="27531" y="31946"/>
                  <a:pt x="27966" y="32380"/>
                </a:cubicBezTo>
                <a:lnTo>
                  <a:pt x="44210" y="48584"/>
                </a:lnTo>
                <a:lnTo>
                  <a:pt x="55895" y="36927"/>
                </a:lnTo>
                <a:cubicBezTo>
                  <a:pt x="55908" y="36914"/>
                  <a:pt x="55921" y="36902"/>
                  <a:pt x="55941" y="36897"/>
                </a:cubicBezTo>
                <a:lnTo>
                  <a:pt x="56256" y="36524"/>
                </a:lnTo>
                <a:cubicBezTo>
                  <a:pt x="56738" y="36142"/>
                  <a:pt x="57330" y="35992"/>
                  <a:pt x="57896" y="36056"/>
                </a:cubicBezTo>
                <a:cubicBezTo>
                  <a:pt x="58463" y="36121"/>
                  <a:pt x="59004" y="36402"/>
                  <a:pt x="59387" y="36883"/>
                </a:cubicBezTo>
                <a:lnTo>
                  <a:pt x="70086" y="50330"/>
                </a:lnTo>
                <a:lnTo>
                  <a:pt x="79620" y="43487"/>
                </a:lnTo>
                <a:lnTo>
                  <a:pt x="79689" y="43406"/>
                </a:lnTo>
                <a:cubicBezTo>
                  <a:pt x="79964" y="43189"/>
                  <a:pt x="80273" y="43047"/>
                  <a:pt x="80598" y="42997"/>
                </a:cubicBezTo>
                <a:cubicBezTo>
                  <a:pt x="80636" y="42985"/>
                  <a:pt x="80675" y="42977"/>
                  <a:pt x="80717" y="42988"/>
                </a:cubicBezTo>
                <a:cubicBezTo>
                  <a:pt x="80917" y="42922"/>
                  <a:pt x="81125" y="42918"/>
                  <a:pt x="81330" y="42941"/>
                </a:cubicBezTo>
                <a:cubicBezTo>
                  <a:pt x="81357" y="42945"/>
                  <a:pt x="81385" y="42948"/>
                  <a:pt x="81410" y="42967"/>
                </a:cubicBezTo>
                <a:cubicBezTo>
                  <a:pt x="81562" y="42978"/>
                  <a:pt x="81711" y="43014"/>
                  <a:pt x="81842" y="43104"/>
                </a:cubicBezTo>
                <a:cubicBezTo>
                  <a:pt x="81967" y="43110"/>
                  <a:pt x="82075" y="43161"/>
                  <a:pt x="82176" y="43227"/>
                </a:cubicBezTo>
                <a:cubicBezTo>
                  <a:pt x="82420" y="43343"/>
                  <a:pt x="82635" y="43517"/>
                  <a:pt x="82795" y="43750"/>
                </a:cubicBezTo>
                <a:lnTo>
                  <a:pt x="82819" y="43770"/>
                </a:lnTo>
                <a:lnTo>
                  <a:pt x="82825" y="43778"/>
                </a:lnTo>
                <a:lnTo>
                  <a:pt x="82915" y="43861"/>
                </a:lnTo>
                <a:cubicBezTo>
                  <a:pt x="82930" y="43882"/>
                  <a:pt x="82944" y="43902"/>
                  <a:pt x="82947" y="43931"/>
                </a:cubicBezTo>
                <a:lnTo>
                  <a:pt x="94095" y="57993"/>
                </a:lnTo>
                <a:cubicBezTo>
                  <a:pt x="94858" y="58956"/>
                  <a:pt x="94695" y="60354"/>
                  <a:pt x="93730" y="61116"/>
                </a:cubicBezTo>
                <a:cubicBezTo>
                  <a:pt x="92764" y="61877"/>
                  <a:pt x="91363" y="61714"/>
                  <a:pt x="90599" y="60751"/>
                </a:cubicBezTo>
                <a:lnTo>
                  <a:pt x="80662" y="48216"/>
                </a:lnTo>
                <a:lnTo>
                  <a:pt x="71659" y="54678"/>
                </a:lnTo>
                <a:cubicBezTo>
                  <a:pt x="71383" y="54876"/>
                  <a:pt x="71078" y="55001"/>
                  <a:pt x="70762" y="55044"/>
                </a:cubicBezTo>
                <a:cubicBezTo>
                  <a:pt x="69824" y="55706"/>
                  <a:pt x="68523" y="55515"/>
                  <a:pt x="67796" y="54602"/>
                </a:cubicBezTo>
                <a:lnTo>
                  <a:pt x="57478" y="41635"/>
                </a:lnTo>
                <a:lnTo>
                  <a:pt x="45890" y="53194"/>
                </a:lnTo>
                <a:cubicBezTo>
                  <a:pt x="45428" y="53655"/>
                  <a:pt x="44814" y="53871"/>
                  <a:pt x="44210" y="53825"/>
                </a:cubicBezTo>
                <a:cubicBezTo>
                  <a:pt x="43606" y="53872"/>
                  <a:pt x="42991" y="53655"/>
                  <a:pt x="42529" y="53194"/>
                </a:cubicBezTo>
                <a:lnTo>
                  <a:pt x="24815" y="35524"/>
                </a:lnTo>
                <a:cubicBezTo>
                  <a:pt x="23945" y="34656"/>
                  <a:pt x="23945" y="33248"/>
                  <a:pt x="24815" y="32380"/>
                </a:cubicBezTo>
                <a:cubicBezTo>
                  <a:pt x="25250" y="31946"/>
                  <a:pt x="25820" y="31729"/>
                  <a:pt x="26390" y="31729"/>
                </a:cubicBezTo>
                <a:close/>
                <a:moveTo>
                  <a:pt x="103333" y="25846"/>
                </a:moveTo>
                <a:lnTo>
                  <a:pt x="16666" y="25846"/>
                </a:lnTo>
                <a:lnTo>
                  <a:pt x="16666" y="68407"/>
                </a:lnTo>
                <a:lnTo>
                  <a:pt x="103333" y="68407"/>
                </a:lnTo>
                <a:close/>
                <a:moveTo>
                  <a:pt x="110665" y="19193"/>
                </a:moveTo>
                <a:lnTo>
                  <a:pt x="110665" y="75061"/>
                </a:lnTo>
                <a:lnTo>
                  <a:pt x="9334" y="75061"/>
                </a:lnTo>
                <a:lnTo>
                  <a:pt x="9334" y="19193"/>
                </a:lnTo>
                <a:close/>
                <a:moveTo>
                  <a:pt x="60000" y="0"/>
                </a:moveTo>
                <a:cubicBezTo>
                  <a:pt x="57054" y="0"/>
                  <a:pt x="54666" y="2382"/>
                  <a:pt x="54666" y="5320"/>
                </a:cubicBezTo>
                <a:lnTo>
                  <a:pt x="54666" y="9881"/>
                </a:lnTo>
                <a:lnTo>
                  <a:pt x="0" y="9881"/>
                </a:lnTo>
                <a:lnTo>
                  <a:pt x="0" y="84372"/>
                </a:lnTo>
                <a:lnTo>
                  <a:pt x="31559" y="84372"/>
                </a:lnTo>
                <a:lnTo>
                  <a:pt x="11991" y="120000"/>
                </a:lnTo>
                <a:lnTo>
                  <a:pt x="23019" y="120000"/>
                </a:lnTo>
                <a:lnTo>
                  <a:pt x="42587" y="84372"/>
                </a:lnTo>
                <a:lnTo>
                  <a:pt x="77412" y="84372"/>
                </a:lnTo>
                <a:lnTo>
                  <a:pt x="96980" y="120000"/>
                </a:lnTo>
                <a:lnTo>
                  <a:pt x="108008" y="120000"/>
                </a:lnTo>
                <a:lnTo>
                  <a:pt x="88440" y="84372"/>
                </a:lnTo>
                <a:lnTo>
                  <a:pt x="120000" y="84372"/>
                </a:lnTo>
                <a:lnTo>
                  <a:pt x="120000" y="9881"/>
                </a:lnTo>
                <a:lnTo>
                  <a:pt x="65333" y="9881"/>
                </a:lnTo>
                <a:lnTo>
                  <a:pt x="65333" y="5320"/>
                </a:lnTo>
                <a:cubicBezTo>
                  <a:pt x="65333" y="2382"/>
                  <a:pt x="62945" y="0"/>
                  <a:pt x="6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5460398" y="1296559"/>
            <a:ext cx="648071" cy="648071"/>
          </a:xfrm>
          <a:prstGeom prst="ellipse">
            <a:avLst/>
          </a:prstGeom>
          <a:solidFill>
            <a:srgbClr val="F2A40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5964453" y="3010782"/>
            <a:ext cx="648071" cy="648071"/>
          </a:xfrm>
          <a:prstGeom prst="ellipse">
            <a:avLst/>
          </a:prstGeom>
          <a:solidFill>
            <a:srgbClr val="F2A40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5964453" y="2153671"/>
            <a:ext cx="648071" cy="648071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5460398" y="3867894"/>
            <a:ext cx="648071" cy="648071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/>
          <p:nvPr/>
        </p:nvSpPr>
        <p:spPr>
          <a:xfrm rot="2700000">
            <a:off x="6166265" y="3115693"/>
            <a:ext cx="244447" cy="4382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41" y="0"/>
                </a:moveTo>
                <a:cubicBezTo>
                  <a:pt x="68312" y="142"/>
                  <a:pt x="77049" y="3617"/>
                  <a:pt x="77802" y="9249"/>
                </a:cubicBezTo>
                <a:cubicBezTo>
                  <a:pt x="79731" y="16341"/>
                  <a:pt x="68983" y="18083"/>
                  <a:pt x="72034" y="26607"/>
                </a:cubicBezTo>
                <a:lnTo>
                  <a:pt x="120000" y="26607"/>
                </a:lnTo>
                <a:lnTo>
                  <a:pt x="120000" y="53320"/>
                </a:lnTo>
                <a:cubicBezTo>
                  <a:pt x="105180" y="54850"/>
                  <a:pt x="101982" y="49006"/>
                  <a:pt x="89415" y="50069"/>
                </a:cubicBezTo>
                <a:cubicBezTo>
                  <a:pt x="79319" y="50489"/>
                  <a:pt x="73089" y="55363"/>
                  <a:pt x="72833" y="59977"/>
                </a:cubicBezTo>
                <a:cubicBezTo>
                  <a:pt x="73004" y="64029"/>
                  <a:pt x="79442" y="70012"/>
                  <a:pt x="91464" y="70060"/>
                </a:cubicBezTo>
                <a:cubicBezTo>
                  <a:pt x="106013" y="69226"/>
                  <a:pt x="103877" y="65247"/>
                  <a:pt x="120000" y="65606"/>
                </a:cubicBezTo>
                <a:lnTo>
                  <a:pt x="120000" y="93541"/>
                </a:lnTo>
                <a:lnTo>
                  <a:pt x="70059" y="93541"/>
                </a:lnTo>
                <a:cubicBezTo>
                  <a:pt x="69329" y="102697"/>
                  <a:pt x="76533" y="101447"/>
                  <a:pt x="78036" y="109608"/>
                </a:cubicBezTo>
                <a:cubicBezTo>
                  <a:pt x="77950" y="116314"/>
                  <a:pt x="67224" y="119904"/>
                  <a:pt x="59959" y="120000"/>
                </a:cubicBezTo>
                <a:cubicBezTo>
                  <a:pt x="51687" y="119857"/>
                  <a:pt x="42950" y="116382"/>
                  <a:pt x="42197" y="110750"/>
                </a:cubicBezTo>
                <a:cubicBezTo>
                  <a:pt x="40279" y="103699"/>
                  <a:pt x="50892" y="101936"/>
                  <a:pt x="47995" y="93541"/>
                </a:cubicBezTo>
                <a:lnTo>
                  <a:pt x="0" y="93541"/>
                </a:lnTo>
                <a:lnTo>
                  <a:pt x="0" y="66075"/>
                </a:lnTo>
                <a:cubicBezTo>
                  <a:pt x="15368" y="64341"/>
                  <a:pt x="18478" y="70364"/>
                  <a:pt x="31219" y="69286"/>
                </a:cubicBezTo>
                <a:cubicBezTo>
                  <a:pt x="41315" y="68866"/>
                  <a:pt x="47545" y="63992"/>
                  <a:pt x="47801" y="59379"/>
                </a:cubicBezTo>
                <a:cubicBezTo>
                  <a:pt x="47631" y="55326"/>
                  <a:pt x="41193" y="49343"/>
                  <a:pt x="29171" y="49296"/>
                </a:cubicBezTo>
                <a:cubicBezTo>
                  <a:pt x="14433" y="50140"/>
                  <a:pt x="16816" y="54212"/>
                  <a:pt x="0" y="53739"/>
                </a:cubicBezTo>
                <a:lnTo>
                  <a:pt x="0" y="26607"/>
                </a:lnTo>
                <a:lnTo>
                  <a:pt x="49932" y="26607"/>
                </a:lnTo>
                <a:cubicBezTo>
                  <a:pt x="50748" y="17288"/>
                  <a:pt x="43474" y="18596"/>
                  <a:pt x="41963" y="10391"/>
                </a:cubicBezTo>
                <a:cubicBezTo>
                  <a:pt x="42049" y="3685"/>
                  <a:pt x="52775" y="95"/>
                  <a:pt x="60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/>
          <p:nvPr/>
        </p:nvSpPr>
        <p:spPr>
          <a:xfrm flipH="1">
            <a:off x="2875338" y="1296559"/>
            <a:ext cx="648071" cy="648071"/>
          </a:xfrm>
          <a:prstGeom prst="ellipse">
            <a:avLst/>
          </a:prstGeom>
          <a:solidFill>
            <a:srgbClr val="F2A40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Shape 364"/>
          <p:cNvSpPr/>
          <p:nvPr/>
        </p:nvSpPr>
        <p:spPr>
          <a:xfrm flipH="1">
            <a:off x="2371283" y="2153671"/>
            <a:ext cx="648071" cy="648071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/>
          <p:nvPr/>
        </p:nvSpPr>
        <p:spPr>
          <a:xfrm flipH="1">
            <a:off x="2875338" y="3867894"/>
            <a:ext cx="648071" cy="648071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/>
          <p:nvPr/>
        </p:nvSpPr>
        <p:spPr>
          <a:xfrm rot="-2700000" flipH="1">
            <a:off x="2573095" y="3115693"/>
            <a:ext cx="244447" cy="4382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41" y="0"/>
                </a:moveTo>
                <a:cubicBezTo>
                  <a:pt x="68312" y="142"/>
                  <a:pt x="77049" y="3617"/>
                  <a:pt x="77802" y="9249"/>
                </a:cubicBezTo>
                <a:cubicBezTo>
                  <a:pt x="79731" y="16341"/>
                  <a:pt x="68983" y="18083"/>
                  <a:pt x="72034" y="26607"/>
                </a:cubicBezTo>
                <a:lnTo>
                  <a:pt x="120000" y="26607"/>
                </a:lnTo>
                <a:lnTo>
                  <a:pt x="120000" y="53320"/>
                </a:lnTo>
                <a:cubicBezTo>
                  <a:pt x="105180" y="54850"/>
                  <a:pt x="101982" y="49006"/>
                  <a:pt x="89415" y="50069"/>
                </a:cubicBezTo>
                <a:cubicBezTo>
                  <a:pt x="79319" y="50489"/>
                  <a:pt x="73089" y="55363"/>
                  <a:pt x="72833" y="59977"/>
                </a:cubicBezTo>
                <a:cubicBezTo>
                  <a:pt x="73004" y="64029"/>
                  <a:pt x="79442" y="70012"/>
                  <a:pt x="91464" y="70060"/>
                </a:cubicBezTo>
                <a:cubicBezTo>
                  <a:pt x="106013" y="69226"/>
                  <a:pt x="103877" y="65247"/>
                  <a:pt x="120000" y="65606"/>
                </a:cubicBezTo>
                <a:lnTo>
                  <a:pt x="120000" y="93541"/>
                </a:lnTo>
                <a:lnTo>
                  <a:pt x="70059" y="93541"/>
                </a:lnTo>
                <a:cubicBezTo>
                  <a:pt x="69329" y="102697"/>
                  <a:pt x="76533" y="101447"/>
                  <a:pt x="78036" y="109608"/>
                </a:cubicBezTo>
                <a:cubicBezTo>
                  <a:pt x="77950" y="116314"/>
                  <a:pt x="67224" y="119904"/>
                  <a:pt x="59959" y="120000"/>
                </a:cubicBezTo>
                <a:cubicBezTo>
                  <a:pt x="51687" y="119857"/>
                  <a:pt x="42950" y="116382"/>
                  <a:pt x="42197" y="110750"/>
                </a:cubicBezTo>
                <a:cubicBezTo>
                  <a:pt x="40279" y="103699"/>
                  <a:pt x="50892" y="101936"/>
                  <a:pt x="47995" y="93541"/>
                </a:cubicBezTo>
                <a:lnTo>
                  <a:pt x="0" y="93541"/>
                </a:lnTo>
                <a:lnTo>
                  <a:pt x="0" y="66075"/>
                </a:lnTo>
                <a:cubicBezTo>
                  <a:pt x="15368" y="64341"/>
                  <a:pt x="18478" y="70364"/>
                  <a:pt x="31219" y="69286"/>
                </a:cubicBezTo>
                <a:cubicBezTo>
                  <a:pt x="41315" y="68866"/>
                  <a:pt x="47545" y="63992"/>
                  <a:pt x="47801" y="59379"/>
                </a:cubicBezTo>
                <a:cubicBezTo>
                  <a:pt x="47631" y="55326"/>
                  <a:pt x="41193" y="49343"/>
                  <a:pt x="29171" y="49296"/>
                </a:cubicBezTo>
                <a:cubicBezTo>
                  <a:pt x="14433" y="50140"/>
                  <a:pt x="16816" y="54212"/>
                  <a:pt x="0" y="53739"/>
                </a:cubicBezTo>
                <a:lnTo>
                  <a:pt x="0" y="26607"/>
                </a:lnTo>
                <a:lnTo>
                  <a:pt x="49932" y="26607"/>
                </a:lnTo>
                <a:cubicBezTo>
                  <a:pt x="50748" y="17288"/>
                  <a:pt x="43474" y="18596"/>
                  <a:pt x="41963" y="10391"/>
                </a:cubicBezTo>
                <a:cubicBezTo>
                  <a:pt x="42049" y="3685"/>
                  <a:pt x="52775" y="95"/>
                  <a:pt x="60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/>
          <p:nvPr/>
        </p:nvSpPr>
        <p:spPr>
          <a:xfrm rot="-2700000" flipH="1">
            <a:off x="3144652" y="3972543"/>
            <a:ext cx="109443" cy="438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2145" y="108615"/>
                </a:moveTo>
                <a:lnTo>
                  <a:pt x="87853" y="108615"/>
                </a:lnTo>
                <a:lnTo>
                  <a:pt x="59999" y="120000"/>
                </a:lnTo>
                <a:close/>
                <a:moveTo>
                  <a:pt x="4936" y="85089"/>
                </a:moveTo>
                <a:cubicBezTo>
                  <a:pt x="17830" y="84991"/>
                  <a:pt x="28554" y="83488"/>
                  <a:pt x="31934" y="81452"/>
                </a:cubicBezTo>
                <a:cubicBezTo>
                  <a:pt x="35290" y="83578"/>
                  <a:pt x="46771" y="85117"/>
                  <a:pt x="60364" y="85117"/>
                </a:cubicBezTo>
                <a:cubicBezTo>
                  <a:pt x="73958" y="85117"/>
                  <a:pt x="85439" y="83578"/>
                  <a:pt x="88795" y="81452"/>
                </a:cubicBezTo>
                <a:cubicBezTo>
                  <a:pt x="92107" y="83449"/>
                  <a:pt x="102492" y="84934"/>
                  <a:pt x="115063" y="85077"/>
                </a:cubicBezTo>
                <a:lnTo>
                  <a:pt x="89988" y="105672"/>
                </a:lnTo>
                <a:lnTo>
                  <a:pt x="29995" y="105672"/>
                </a:lnTo>
                <a:close/>
                <a:moveTo>
                  <a:pt x="93725" y="16312"/>
                </a:moveTo>
                <a:lnTo>
                  <a:pt x="119999" y="16312"/>
                </a:lnTo>
                <a:lnTo>
                  <a:pt x="119999" y="82020"/>
                </a:lnTo>
                <a:cubicBezTo>
                  <a:pt x="119266" y="82070"/>
                  <a:pt x="118512" y="82079"/>
                  <a:pt x="117749" y="82079"/>
                </a:cubicBezTo>
                <a:cubicBezTo>
                  <a:pt x="104481" y="82079"/>
                  <a:pt x="93725" y="79273"/>
                  <a:pt x="93725" y="75812"/>
                </a:cubicBezTo>
                <a:close/>
                <a:moveTo>
                  <a:pt x="35976" y="16312"/>
                </a:moveTo>
                <a:lnTo>
                  <a:pt x="84023" y="16312"/>
                </a:lnTo>
                <a:lnTo>
                  <a:pt x="84023" y="76087"/>
                </a:lnTo>
                <a:cubicBezTo>
                  <a:pt x="84023" y="79397"/>
                  <a:pt x="73268" y="82079"/>
                  <a:pt x="60000" y="82079"/>
                </a:cubicBezTo>
                <a:cubicBezTo>
                  <a:pt x="46731" y="82079"/>
                  <a:pt x="35976" y="79397"/>
                  <a:pt x="35976" y="76087"/>
                </a:cubicBezTo>
                <a:close/>
                <a:moveTo>
                  <a:pt x="0" y="16312"/>
                </a:moveTo>
                <a:lnTo>
                  <a:pt x="26273" y="16312"/>
                </a:lnTo>
                <a:lnTo>
                  <a:pt x="26273" y="75812"/>
                </a:lnTo>
                <a:cubicBezTo>
                  <a:pt x="26273" y="79273"/>
                  <a:pt x="15518" y="82079"/>
                  <a:pt x="2250" y="82079"/>
                </a:cubicBezTo>
                <a:cubicBezTo>
                  <a:pt x="1487" y="82079"/>
                  <a:pt x="733" y="82070"/>
                  <a:pt x="0" y="82020"/>
                </a:cubicBezTo>
                <a:close/>
                <a:moveTo>
                  <a:pt x="8336" y="2079"/>
                </a:moveTo>
                <a:cubicBezTo>
                  <a:pt x="13486" y="794"/>
                  <a:pt x="20602" y="0"/>
                  <a:pt x="28461" y="0"/>
                </a:cubicBezTo>
                <a:lnTo>
                  <a:pt x="91538" y="0"/>
                </a:lnTo>
                <a:cubicBezTo>
                  <a:pt x="107257" y="0"/>
                  <a:pt x="120000" y="3178"/>
                  <a:pt x="120000" y="7099"/>
                </a:cubicBezTo>
                <a:cubicBezTo>
                  <a:pt x="120000" y="9465"/>
                  <a:pt x="119999" y="11832"/>
                  <a:pt x="119999" y="14198"/>
                </a:cubicBezTo>
                <a:lnTo>
                  <a:pt x="0" y="14198"/>
                </a:lnTo>
                <a:lnTo>
                  <a:pt x="0" y="7099"/>
                </a:lnTo>
                <a:cubicBezTo>
                  <a:pt x="0" y="5138"/>
                  <a:pt x="3185" y="3364"/>
                  <a:pt x="8336" y="20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Shape 370" descr="C:\Users\Administrator\Downloads\Full\woman-30622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976" y="1490669"/>
            <a:ext cx="1415594" cy="283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 descr="C:\Users\Administrator\Downloads\Full\man-31235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1076" y="1401324"/>
            <a:ext cx="1504939" cy="30098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" name="Shape 372"/>
          <p:cNvGrpSpPr/>
          <p:nvPr/>
        </p:nvGrpSpPr>
        <p:grpSpPr>
          <a:xfrm>
            <a:off x="685800" y="1323278"/>
            <a:ext cx="2138688" cy="728997"/>
            <a:chOff x="577064" y="3497196"/>
            <a:chExt cx="2286232" cy="728997"/>
          </a:xfrm>
        </p:grpSpPr>
        <p:sp>
          <p:nvSpPr>
            <p:cNvPr id="373" name="Shape 373"/>
            <p:cNvSpPr txBox="1"/>
            <p:nvPr/>
          </p:nvSpPr>
          <p:spPr>
            <a:xfrm>
              <a:off x="803639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374"/>
            <p:cNvSpPr txBox="1"/>
            <p:nvPr/>
          </p:nvSpPr>
          <p:spPr>
            <a:xfrm>
              <a:off x="577064" y="3497196"/>
              <a:ext cx="2286232" cy="2707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US" sz="1200" b="1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Community Park Clean-up</a:t>
              </a:r>
              <a:endParaRPr lang="en"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" name="Shape 375"/>
          <p:cNvGrpSpPr/>
          <p:nvPr/>
        </p:nvGrpSpPr>
        <p:grpSpPr>
          <a:xfrm>
            <a:off x="409052" y="2046028"/>
            <a:ext cx="1926735" cy="863357"/>
            <a:chOff x="803639" y="3362835"/>
            <a:chExt cx="2059657" cy="863357"/>
          </a:xfrm>
        </p:grpSpPr>
        <p:sp>
          <p:nvSpPr>
            <p:cNvPr id="376" name="Shape 376"/>
            <p:cNvSpPr txBox="1"/>
            <p:nvPr/>
          </p:nvSpPr>
          <p:spPr>
            <a:xfrm>
              <a:off x="803639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377"/>
            <p:cNvSpPr txBox="1"/>
            <p:nvPr/>
          </p:nvSpPr>
          <p:spPr>
            <a:xfrm>
              <a:off x="803639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US" sz="1200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Homeless Shelter Service Day</a:t>
              </a:r>
              <a:endParaRPr lang="en"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Shape 378"/>
          <p:cNvGrpSpPr/>
          <p:nvPr/>
        </p:nvGrpSpPr>
        <p:grpSpPr>
          <a:xfrm>
            <a:off x="409052" y="3120166"/>
            <a:ext cx="2179068" cy="393849"/>
            <a:chOff x="803639" y="3579862"/>
            <a:chExt cx="2329398" cy="646331"/>
          </a:xfrm>
        </p:grpSpPr>
        <p:sp>
          <p:nvSpPr>
            <p:cNvPr id="379" name="Shape 379"/>
            <p:cNvSpPr txBox="1"/>
            <p:nvPr/>
          </p:nvSpPr>
          <p:spPr>
            <a:xfrm>
              <a:off x="803639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 txBox="1"/>
            <p:nvPr/>
          </p:nvSpPr>
          <p:spPr>
            <a:xfrm>
              <a:off x="1073380" y="3579862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US" sz="1200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Refugee ELL Classes</a:t>
              </a:r>
              <a:endParaRPr lang="en"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Shape 381"/>
          <p:cNvGrpSpPr/>
          <p:nvPr/>
        </p:nvGrpSpPr>
        <p:grpSpPr>
          <a:xfrm>
            <a:off x="861811" y="4063302"/>
            <a:ext cx="1926735" cy="529192"/>
            <a:chOff x="803639" y="3362835"/>
            <a:chExt cx="2059657" cy="863357"/>
          </a:xfrm>
        </p:grpSpPr>
        <p:sp>
          <p:nvSpPr>
            <p:cNvPr id="382" name="Shape 382"/>
            <p:cNvSpPr txBox="1"/>
            <p:nvPr/>
          </p:nvSpPr>
          <p:spPr>
            <a:xfrm>
              <a:off x="803639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 txBox="1"/>
            <p:nvPr/>
          </p:nvSpPr>
          <p:spPr>
            <a:xfrm>
              <a:off x="803639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US" sz="1200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Hygiene Packages</a:t>
              </a:r>
              <a:endParaRPr lang="en"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Shape 386"/>
          <p:cNvSpPr txBox="1"/>
          <p:nvPr/>
        </p:nvSpPr>
        <p:spPr>
          <a:xfrm>
            <a:off x="6096000" y="1287167"/>
            <a:ext cx="192673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Adopt An Orphan</a:t>
            </a:r>
            <a:endParaRPr lang="en" sz="12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Shape 389"/>
          <p:cNvSpPr txBox="1"/>
          <p:nvPr/>
        </p:nvSpPr>
        <p:spPr>
          <a:xfrm>
            <a:off x="6612524" y="2046028"/>
            <a:ext cx="192673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rgbClr val="3F3F3F"/>
                </a:solidFill>
              </a:rPr>
              <a:t>Animal Shelter: Blankets for Paws</a:t>
            </a:r>
            <a:endParaRPr lang="en" sz="12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0" name="Shape 390"/>
          <p:cNvGrpSpPr/>
          <p:nvPr/>
        </p:nvGrpSpPr>
        <p:grpSpPr>
          <a:xfrm>
            <a:off x="6660999" y="3066063"/>
            <a:ext cx="2037989" cy="801327"/>
            <a:chOff x="684710" y="3424866"/>
            <a:chExt cx="2178586" cy="801327"/>
          </a:xfrm>
        </p:grpSpPr>
        <p:sp>
          <p:nvSpPr>
            <p:cNvPr id="391" name="Shape 391"/>
            <p:cNvSpPr txBox="1"/>
            <p:nvPr/>
          </p:nvSpPr>
          <p:spPr>
            <a:xfrm>
              <a:off x="803639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92"/>
            <p:cNvSpPr txBox="1"/>
            <p:nvPr/>
          </p:nvSpPr>
          <p:spPr>
            <a:xfrm>
              <a:off x="684710" y="3424866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Blankets For Refugees</a:t>
              </a:r>
              <a:endParaRPr lang="en"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Shape 393"/>
          <p:cNvGrpSpPr/>
          <p:nvPr/>
        </p:nvGrpSpPr>
        <p:grpSpPr>
          <a:xfrm>
            <a:off x="6096000" y="4005595"/>
            <a:ext cx="1926735" cy="863357"/>
            <a:chOff x="803639" y="3362835"/>
            <a:chExt cx="2059657" cy="863357"/>
          </a:xfrm>
        </p:grpSpPr>
        <p:sp>
          <p:nvSpPr>
            <p:cNvPr id="394" name="Shape 394"/>
            <p:cNvSpPr txBox="1"/>
            <p:nvPr/>
          </p:nvSpPr>
          <p:spPr>
            <a:xfrm>
              <a:off x="803639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 txBox="1"/>
            <p:nvPr/>
          </p:nvSpPr>
          <p:spPr>
            <a:xfrm>
              <a:off x="803639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Hijab Awareness Day</a:t>
              </a:r>
              <a:endParaRPr lang="en"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CENA" pitchFamily="2" charset="0"/>
              </a:rPr>
              <a:t>Service Learning Ideas</a:t>
            </a:r>
            <a:endParaRPr lang="en" sz="5400" dirty="0">
              <a:solidFill>
                <a:schemeClr val="tx1">
                  <a:lumMod val="75000"/>
                  <a:lumOff val="25000"/>
                </a:schemeClr>
              </a:solidFill>
              <a:latin typeface="AR CENA" pitchFamily="2" charset="0"/>
            </a:endParaRPr>
          </a:p>
        </p:txBody>
      </p:sp>
      <p:sp>
        <p:nvSpPr>
          <p:cNvPr id="45" name="Shape 914"/>
          <p:cNvSpPr/>
          <p:nvPr/>
        </p:nvSpPr>
        <p:spPr>
          <a:xfrm>
            <a:off x="5638800" y="1352550"/>
            <a:ext cx="323224" cy="4509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976" y="72109"/>
                </a:moveTo>
                <a:cubicBezTo>
                  <a:pt x="55161" y="75142"/>
                  <a:pt x="48626" y="77442"/>
                  <a:pt x="41619" y="78827"/>
                </a:cubicBezTo>
                <a:cubicBezTo>
                  <a:pt x="49726" y="80335"/>
                  <a:pt x="58130" y="80198"/>
                  <a:pt x="65958" y="78584"/>
                </a:cubicBezTo>
                <a:cubicBezTo>
                  <a:pt x="64616" y="76270"/>
                  <a:pt x="62925" y="74112"/>
                  <a:pt x="60976" y="72109"/>
                </a:cubicBezTo>
                <a:close/>
                <a:moveTo>
                  <a:pt x="44472" y="60545"/>
                </a:moveTo>
                <a:lnTo>
                  <a:pt x="37500" y="69200"/>
                </a:lnTo>
                <a:lnTo>
                  <a:pt x="32693" y="75200"/>
                </a:lnTo>
                <a:cubicBezTo>
                  <a:pt x="41505" y="74270"/>
                  <a:pt x="49742" y="71821"/>
                  <a:pt x="56804" y="68168"/>
                </a:cubicBezTo>
                <a:cubicBezTo>
                  <a:pt x="53203" y="65198"/>
                  <a:pt x="49052" y="62627"/>
                  <a:pt x="44472" y="60545"/>
                </a:cubicBezTo>
                <a:close/>
                <a:moveTo>
                  <a:pt x="77678" y="59551"/>
                </a:moveTo>
                <a:cubicBezTo>
                  <a:pt x="74364" y="63332"/>
                  <a:pt x="70288" y="66679"/>
                  <a:pt x="65644" y="69527"/>
                </a:cubicBezTo>
                <a:cubicBezTo>
                  <a:pt x="67962" y="71887"/>
                  <a:pt x="69958" y="74441"/>
                  <a:pt x="71527" y="77186"/>
                </a:cubicBezTo>
                <a:cubicBezTo>
                  <a:pt x="79507" y="74794"/>
                  <a:pt x="86608" y="70795"/>
                  <a:pt x="91831" y="65408"/>
                </a:cubicBezTo>
                <a:close/>
                <a:moveTo>
                  <a:pt x="25371" y="54817"/>
                </a:moveTo>
                <a:cubicBezTo>
                  <a:pt x="24591" y="60563"/>
                  <a:pt x="25566" y="66408"/>
                  <a:pt x="28374" y="71929"/>
                </a:cubicBezTo>
                <a:lnTo>
                  <a:pt x="39281" y="58389"/>
                </a:lnTo>
                <a:cubicBezTo>
                  <a:pt x="34906" y="56772"/>
                  <a:pt x="30229" y="55572"/>
                  <a:pt x="25371" y="54817"/>
                </a:cubicBezTo>
                <a:close/>
                <a:moveTo>
                  <a:pt x="12939" y="53818"/>
                </a:moveTo>
                <a:cubicBezTo>
                  <a:pt x="11055" y="53826"/>
                  <a:pt x="9161" y="53911"/>
                  <a:pt x="7263" y="54085"/>
                </a:cubicBezTo>
                <a:cubicBezTo>
                  <a:pt x="9334" y="60250"/>
                  <a:pt x="13846" y="65979"/>
                  <a:pt x="20488" y="70484"/>
                </a:cubicBezTo>
                <a:cubicBezTo>
                  <a:pt x="18361" y="65103"/>
                  <a:pt x="17736" y="59514"/>
                  <a:pt x="18548" y="54014"/>
                </a:cubicBezTo>
                <a:cubicBezTo>
                  <a:pt x="16694" y="53880"/>
                  <a:pt x="14822" y="53811"/>
                  <a:pt x="12939" y="53818"/>
                </a:cubicBezTo>
                <a:close/>
                <a:moveTo>
                  <a:pt x="53374" y="49494"/>
                </a:moveTo>
                <a:lnTo>
                  <a:pt x="47416" y="56891"/>
                </a:lnTo>
                <a:cubicBezTo>
                  <a:pt x="52640" y="59244"/>
                  <a:pt x="57363" y="62172"/>
                  <a:pt x="61436" y="65568"/>
                </a:cubicBezTo>
                <a:cubicBezTo>
                  <a:pt x="65377" y="63130"/>
                  <a:pt x="68844" y="60280"/>
                  <a:pt x="71695" y="57075"/>
                </a:cubicBezTo>
                <a:close/>
                <a:moveTo>
                  <a:pt x="99944" y="41801"/>
                </a:moveTo>
                <a:cubicBezTo>
                  <a:pt x="95607" y="42245"/>
                  <a:pt x="91284" y="42293"/>
                  <a:pt x="87045" y="42012"/>
                </a:cubicBezTo>
                <a:cubicBezTo>
                  <a:pt x="85999" y="46786"/>
                  <a:pt x="83884" y="51458"/>
                  <a:pt x="80668" y="55823"/>
                </a:cubicBezTo>
                <a:lnTo>
                  <a:pt x="94924" y="61722"/>
                </a:lnTo>
                <a:cubicBezTo>
                  <a:pt x="99586" y="55392"/>
                  <a:pt x="101160" y="48444"/>
                  <a:pt x="99944" y="41801"/>
                </a:cubicBezTo>
                <a:close/>
                <a:moveTo>
                  <a:pt x="31027" y="40248"/>
                </a:moveTo>
                <a:cubicBezTo>
                  <a:pt x="28702" y="43553"/>
                  <a:pt x="27082" y="47046"/>
                  <a:pt x="26176" y="50621"/>
                </a:cubicBezTo>
                <a:cubicBezTo>
                  <a:pt x="31792" y="51466"/>
                  <a:pt x="37193" y="52848"/>
                  <a:pt x="42221" y="54739"/>
                </a:cubicBezTo>
                <a:lnTo>
                  <a:pt x="48178" y="47344"/>
                </a:lnTo>
                <a:close/>
                <a:moveTo>
                  <a:pt x="63299" y="37174"/>
                </a:moveTo>
                <a:lnTo>
                  <a:pt x="56374" y="45771"/>
                </a:lnTo>
                <a:lnTo>
                  <a:pt x="74679" y="53345"/>
                </a:lnTo>
                <a:cubicBezTo>
                  <a:pt x="77448" y="49536"/>
                  <a:pt x="79279" y="45469"/>
                  <a:pt x="80207" y="41314"/>
                </a:cubicBezTo>
                <a:cubicBezTo>
                  <a:pt x="74282" y="40526"/>
                  <a:pt x="68586" y="39134"/>
                  <a:pt x="63299" y="37174"/>
                </a:cubicBezTo>
                <a:close/>
                <a:moveTo>
                  <a:pt x="10335" y="31685"/>
                </a:moveTo>
                <a:cubicBezTo>
                  <a:pt x="6489" y="37540"/>
                  <a:pt x="5190" y="43854"/>
                  <a:pt x="6210" y="49927"/>
                </a:cubicBezTo>
                <a:cubicBezTo>
                  <a:pt x="10632" y="49503"/>
                  <a:pt x="15036" y="49507"/>
                  <a:pt x="19351" y="49825"/>
                </a:cubicBezTo>
                <a:cubicBezTo>
                  <a:pt x="20393" y="45665"/>
                  <a:pt x="22290" y="41602"/>
                  <a:pt x="25039" y="37770"/>
                </a:cubicBezTo>
                <a:close/>
                <a:moveTo>
                  <a:pt x="45054" y="27287"/>
                </a:moveTo>
                <a:cubicBezTo>
                  <a:pt x="40763" y="29907"/>
                  <a:pt x="37005" y="32999"/>
                  <a:pt x="33976" y="36503"/>
                </a:cubicBezTo>
                <a:lnTo>
                  <a:pt x="51178" y="43621"/>
                </a:lnTo>
                <a:lnTo>
                  <a:pt x="58076" y="35057"/>
                </a:lnTo>
                <a:cubicBezTo>
                  <a:pt x="53280" y="32924"/>
                  <a:pt x="48902" y="30305"/>
                  <a:pt x="45054" y="27287"/>
                </a:cubicBezTo>
                <a:close/>
                <a:moveTo>
                  <a:pt x="84919" y="21047"/>
                </a:moveTo>
                <a:cubicBezTo>
                  <a:pt x="87320" y="26504"/>
                  <a:pt x="88231" y="32193"/>
                  <a:pt x="87664" y="37817"/>
                </a:cubicBezTo>
                <a:cubicBezTo>
                  <a:pt x="91353" y="38056"/>
                  <a:pt x="95110" y="38020"/>
                  <a:pt x="98881" y="37644"/>
                </a:cubicBezTo>
                <a:cubicBezTo>
                  <a:pt x="96650" y="31360"/>
                  <a:pt x="91899" y="25541"/>
                  <a:pt x="84919" y="21047"/>
                </a:cubicBezTo>
                <a:close/>
                <a:moveTo>
                  <a:pt x="77054" y="20100"/>
                </a:moveTo>
                <a:lnTo>
                  <a:pt x="66240" y="33523"/>
                </a:lnTo>
                <a:cubicBezTo>
                  <a:pt x="70817" y="35198"/>
                  <a:pt x="75726" y="36407"/>
                  <a:pt x="80825" y="37126"/>
                </a:cubicBezTo>
                <a:cubicBezTo>
                  <a:pt x="81315" y="31378"/>
                  <a:pt x="80091" y="25563"/>
                  <a:pt x="77054" y="20100"/>
                </a:cubicBezTo>
                <a:close/>
                <a:moveTo>
                  <a:pt x="71663" y="18192"/>
                </a:moveTo>
                <a:cubicBezTo>
                  <a:pt x="63701" y="19194"/>
                  <a:pt x="56254" y="21456"/>
                  <a:pt x="49760" y="24716"/>
                </a:cubicBezTo>
                <a:cubicBezTo>
                  <a:pt x="53111" y="27298"/>
                  <a:pt x="56892" y="29550"/>
                  <a:pt x="61016" y="31408"/>
                </a:cubicBezTo>
                <a:close/>
                <a:moveTo>
                  <a:pt x="33852" y="15140"/>
                </a:moveTo>
                <a:cubicBezTo>
                  <a:pt x="25609" y="17745"/>
                  <a:pt x="18363" y="22089"/>
                  <a:pt x="13241" y="27923"/>
                </a:cubicBezTo>
                <a:lnTo>
                  <a:pt x="27991" y="34026"/>
                </a:lnTo>
                <a:cubicBezTo>
                  <a:pt x="31430" y="30009"/>
                  <a:pt x="35719" y="26469"/>
                  <a:pt x="40626" y="23478"/>
                </a:cubicBezTo>
                <a:cubicBezTo>
                  <a:pt x="37992" y="20917"/>
                  <a:pt x="35706" y="18131"/>
                  <a:pt x="33852" y="15140"/>
                </a:cubicBezTo>
                <a:close/>
                <a:moveTo>
                  <a:pt x="53230" y="12168"/>
                </a:moveTo>
                <a:cubicBezTo>
                  <a:pt x="48553" y="12158"/>
                  <a:pt x="43912" y="12656"/>
                  <a:pt x="39466" y="13629"/>
                </a:cubicBezTo>
                <a:cubicBezTo>
                  <a:pt x="41017" y="16258"/>
                  <a:pt x="43018" y="18685"/>
                  <a:pt x="45310" y="20925"/>
                </a:cubicBezTo>
                <a:cubicBezTo>
                  <a:pt x="51843" y="17560"/>
                  <a:pt x="59268" y="15113"/>
                  <a:pt x="67205" y="13752"/>
                </a:cubicBezTo>
                <a:cubicBezTo>
                  <a:pt x="62619" y="12695"/>
                  <a:pt x="57907" y="12178"/>
                  <a:pt x="53230" y="12168"/>
                </a:cubicBezTo>
                <a:close/>
                <a:moveTo>
                  <a:pt x="84845" y="10102"/>
                </a:moveTo>
                <a:lnTo>
                  <a:pt x="81722" y="14000"/>
                </a:lnTo>
                <a:cubicBezTo>
                  <a:pt x="105551" y="24858"/>
                  <a:pt x="113382" y="47358"/>
                  <a:pt x="99121" y="65061"/>
                </a:cubicBezTo>
                <a:cubicBezTo>
                  <a:pt x="84902" y="82711"/>
                  <a:pt x="53942" y="89116"/>
                  <a:pt x="28948" y="79874"/>
                </a:cubicBezTo>
                <a:lnTo>
                  <a:pt x="25543" y="84125"/>
                </a:lnTo>
                <a:cubicBezTo>
                  <a:pt x="53275" y="94335"/>
                  <a:pt x="87609" y="87440"/>
                  <a:pt x="103821" y="68028"/>
                </a:cubicBezTo>
                <a:cubicBezTo>
                  <a:pt x="120407" y="48168"/>
                  <a:pt x="111921" y="22516"/>
                  <a:pt x="84845" y="10102"/>
                </a:cubicBezTo>
                <a:close/>
                <a:moveTo>
                  <a:pt x="87497" y="0"/>
                </a:moveTo>
                <a:cubicBezTo>
                  <a:pt x="89871" y="0"/>
                  <a:pt x="91796" y="1379"/>
                  <a:pt x="91796" y="3081"/>
                </a:cubicBezTo>
                <a:cubicBezTo>
                  <a:pt x="91796" y="4239"/>
                  <a:pt x="90904" y="5249"/>
                  <a:pt x="89554" y="5735"/>
                </a:cubicBezTo>
                <a:cubicBezTo>
                  <a:pt x="119687" y="19835"/>
                  <a:pt x="129036" y="48578"/>
                  <a:pt x="110426" y="70861"/>
                </a:cubicBezTo>
                <a:cubicBezTo>
                  <a:pt x="98769" y="84819"/>
                  <a:pt x="78815" y="93044"/>
                  <a:pt x="57768" y="94168"/>
                </a:cubicBezTo>
                <a:lnTo>
                  <a:pt x="57768" y="109245"/>
                </a:lnTo>
                <a:cubicBezTo>
                  <a:pt x="58701" y="109228"/>
                  <a:pt x="59627" y="109270"/>
                  <a:pt x="60547" y="109322"/>
                </a:cubicBezTo>
                <a:cubicBezTo>
                  <a:pt x="79333" y="110379"/>
                  <a:pt x="92043" y="114957"/>
                  <a:pt x="90022" y="119938"/>
                </a:cubicBezTo>
                <a:lnTo>
                  <a:pt x="15222" y="119999"/>
                </a:lnTo>
                <a:cubicBezTo>
                  <a:pt x="13073" y="115002"/>
                  <a:pt x="25777" y="110391"/>
                  <a:pt x="44631" y="109324"/>
                </a:cubicBezTo>
                <a:lnTo>
                  <a:pt x="47450" y="109245"/>
                </a:lnTo>
                <a:lnTo>
                  <a:pt x="47450" y="94172"/>
                </a:lnTo>
                <a:cubicBezTo>
                  <a:pt x="38829" y="93718"/>
                  <a:pt x="30225" y="92035"/>
                  <a:pt x="22119" y="89059"/>
                </a:cubicBezTo>
                <a:cubicBezTo>
                  <a:pt x="22147" y="89093"/>
                  <a:pt x="22148" y="89128"/>
                  <a:pt x="22148" y="89163"/>
                </a:cubicBezTo>
                <a:cubicBezTo>
                  <a:pt x="22148" y="90865"/>
                  <a:pt x="20223" y="92245"/>
                  <a:pt x="17849" y="92245"/>
                </a:cubicBezTo>
                <a:cubicBezTo>
                  <a:pt x="15474" y="92245"/>
                  <a:pt x="13549" y="90865"/>
                  <a:pt x="13549" y="89163"/>
                </a:cubicBezTo>
                <a:cubicBezTo>
                  <a:pt x="13549" y="87462"/>
                  <a:pt x="15474" y="86082"/>
                  <a:pt x="17849" y="86082"/>
                </a:cubicBezTo>
                <a:lnTo>
                  <a:pt x="18008" y="86105"/>
                </a:lnTo>
                <a:lnTo>
                  <a:pt x="24447" y="78068"/>
                </a:lnTo>
                <a:lnTo>
                  <a:pt x="23683" y="77752"/>
                </a:lnTo>
                <a:lnTo>
                  <a:pt x="23729" y="77695"/>
                </a:lnTo>
                <a:cubicBezTo>
                  <a:pt x="1634" y="67236"/>
                  <a:pt x="-6229" y="46626"/>
                  <a:pt x="5254" y="29583"/>
                </a:cubicBezTo>
                <a:lnTo>
                  <a:pt x="5077" y="29510"/>
                </a:lnTo>
                <a:lnTo>
                  <a:pt x="7108" y="26988"/>
                </a:lnTo>
                <a:lnTo>
                  <a:pt x="8077" y="25786"/>
                </a:lnTo>
                <a:lnTo>
                  <a:pt x="8161" y="25821"/>
                </a:lnTo>
                <a:cubicBezTo>
                  <a:pt x="22732" y="9062"/>
                  <a:pt x="52829" y="3149"/>
                  <a:pt x="77248" y="12159"/>
                </a:cubicBezTo>
                <a:lnTo>
                  <a:pt x="83496" y="4360"/>
                </a:lnTo>
                <a:lnTo>
                  <a:pt x="83683" y="4437"/>
                </a:lnTo>
                <a:cubicBezTo>
                  <a:pt x="83358" y="4038"/>
                  <a:pt x="83197" y="3573"/>
                  <a:pt x="83197" y="3081"/>
                </a:cubicBezTo>
                <a:cubicBezTo>
                  <a:pt x="83197" y="1379"/>
                  <a:pt x="85122" y="0"/>
                  <a:pt x="874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943"/>
          <p:cNvSpPr/>
          <p:nvPr/>
        </p:nvSpPr>
        <p:spPr>
          <a:xfrm>
            <a:off x="6096000" y="2266950"/>
            <a:ext cx="382386" cy="3823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5062" y="82041"/>
                </a:moveTo>
                <a:cubicBezTo>
                  <a:pt x="72579" y="88096"/>
                  <a:pt x="66712" y="92076"/>
                  <a:pt x="60167" y="92144"/>
                </a:cubicBezTo>
                <a:cubicBezTo>
                  <a:pt x="53623" y="92211"/>
                  <a:pt x="47675" y="88353"/>
                  <a:pt x="45067" y="82350"/>
                </a:cubicBezTo>
                <a:lnTo>
                  <a:pt x="38485" y="85209"/>
                </a:lnTo>
                <a:cubicBezTo>
                  <a:pt x="42242" y="93858"/>
                  <a:pt x="50812" y="99417"/>
                  <a:pt x="60241" y="99320"/>
                </a:cubicBezTo>
                <a:cubicBezTo>
                  <a:pt x="69670" y="99222"/>
                  <a:pt x="78125" y="93488"/>
                  <a:pt x="81702" y="84764"/>
                </a:cubicBezTo>
                <a:close/>
                <a:moveTo>
                  <a:pt x="80200" y="36526"/>
                </a:moveTo>
                <a:cubicBezTo>
                  <a:pt x="76763" y="36526"/>
                  <a:pt x="73977" y="39313"/>
                  <a:pt x="73977" y="42750"/>
                </a:cubicBezTo>
                <a:cubicBezTo>
                  <a:pt x="73977" y="46187"/>
                  <a:pt x="76763" y="48973"/>
                  <a:pt x="80200" y="48973"/>
                </a:cubicBezTo>
                <a:cubicBezTo>
                  <a:pt x="83637" y="48973"/>
                  <a:pt x="86424" y="46187"/>
                  <a:pt x="86424" y="42750"/>
                </a:cubicBezTo>
                <a:cubicBezTo>
                  <a:pt x="86424" y="39313"/>
                  <a:pt x="83637" y="36526"/>
                  <a:pt x="80200" y="36526"/>
                </a:cubicBezTo>
                <a:close/>
                <a:moveTo>
                  <a:pt x="41014" y="36526"/>
                </a:moveTo>
                <a:cubicBezTo>
                  <a:pt x="37577" y="36526"/>
                  <a:pt x="34791" y="39313"/>
                  <a:pt x="34791" y="42750"/>
                </a:cubicBezTo>
                <a:cubicBezTo>
                  <a:pt x="34791" y="46187"/>
                  <a:pt x="37577" y="48973"/>
                  <a:pt x="41014" y="48973"/>
                </a:cubicBezTo>
                <a:cubicBezTo>
                  <a:pt x="44451" y="48973"/>
                  <a:pt x="47238" y="46187"/>
                  <a:pt x="47238" y="42750"/>
                </a:cubicBezTo>
                <a:cubicBezTo>
                  <a:pt x="47238" y="39313"/>
                  <a:pt x="44451" y="36526"/>
                  <a:pt x="41014" y="36526"/>
                </a:cubicBezTo>
                <a:close/>
                <a:moveTo>
                  <a:pt x="60000" y="0"/>
                </a:moveTo>
                <a:lnTo>
                  <a:pt x="66134" y="309"/>
                </a:lnTo>
                <a:lnTo>
                  <a:pt x="72092" y="1219"/>
                </a:lnTo>
                <a:lnTo>
                  <a:pt x="77842" y="2697"/>
                </a:lnTo>
                <a:lnTo>
                  <a:pt x="83354" y="4715"/>
                </a:lnTo>
                <a:lnTo>
                  <a:pt x="88599" y="7241"/>
                </a:lnTo>
                <a:lnTo>
                  <a:pt x="93546" y="10247"/>
                </a:lnTo>
                <a:lnTo>
                  <a:pt x="98165" y="13701"/>
                </a:lnTo>
                <a:lnTo>
                  <a:pt x="102426" y="17573"/>
                </a:lnTo>
                <a:lnTo>
                  <a:pt x="106298" y="21834"/>
                </a:lnTo>
                <a:lnTo>
                  <a:pt x="109752" y="26453"/>
                </a:lnTo>
                <a:lnTo>
                  <a:pt x="112758" y="31400"/>
                </a:lnTo>
                <a:lnTo>
                  <a:pt x="115284" y="36645"/>
                </a:lnTo>
                <a:lnTo>
                  <a:pt x="117302" y="42157"/>
                </a:lnTo>
                <a:lnTo>
                  <a:pt x="118781" y="47907"/>
                </a:lnTo>
                <a:lnTo>
                  <a:pt x="119690" y="53865"/>
                </a:lnTo>
                <a:lnTo>
                  <a:pt x="120000" y="60000"/>
                </a:lnTo>
                <a:lnTo>
                  <a:pt x="119690" y="66134"/>
                </a:lnTo>
                <a:lnTo>
                  <a:pt x="118781" y="72092"/>
                </a:lnTo>
                <a:lnTo>
                  <a:pt x="117302" y="77842"/>
                </a:lnTo>
                <a:lnTo>
                  <a:pt x="115284" y="83354"/>
                </a:lnTo>
                <a:lnTo>
                  <a:pt x="112758" y="88599"/>
                </a:lnTo>
                <a:lnTo>
                  <a:pt x="109752" y="93546"/>
                </a:lnTo>
                <a:lnTo>
                  <a:pt x="106298" y="98165"/>
                </a:lnTo>
                <a:lnTo>
                  <a:pt x="102426" y="102426"/>
                </a:lnTo>
                <a:lnTo>
                  <a:pt x="98165" y="106298"/>
                </a:lnTo>
                <a:lnTo>
                  <a:pt x="93546" y="109752"/>
                </a:lnTo>
                <a:lnTo>
                  <a:pt x="88599" y="112758"/>
                </a:lnTo>
                <a:lnTo>
                  <a:pt x="83354" y="115284"/>
                </a:lnTo>
                <a:lnTo>
                  <a:pt x="77842" y="117302"/>
                </a:lnTo>
                <a:lnTo>
                  <a:pt x="72092" y="118781"/>
                </a:lnTo>
                <a:lnTo>
                  <a:pt x="66134" y="119690"/>
                </a:lnTo>
                <a:cubicBezTo>
                  <a:pt x="64117" y="119895"/>
                  <a:pt x="62071" y="120000"/>
                  <a:pt x="60000" y="120000"/>
                </a:cubicBezTo>
                <a:cubicBezTo>
                  <a:pt x="55857" y="120000"/>
                  <a:pt x="51813" y="119580"/>
                  <a:pt x="47907" y="118781"/>
                </a:cubicBezTo>
                <a:cubicBezTo>
                  <a:pt x="45955" y="118381"/>
                  <a:pt x="44036" y="117886"/>
                  <a:pt x="42157" y="117302"/>
                </a:cubicBezTo>
                <a:cubicBezTo>
                  <a:pt x="40279" y="116718"/>
                  <a:pt x="38439" y="116043"/>
                  <a:pt x="36645" y="115284"/>
                </a:cubicBezTo>
                <a:cubicBezTo>
                  <a:pt x="34850" y="114525"/>
                  <a:pt x="33100" y="113682"/>
                  <a:pt x="31400" y="112758"/>
                </a:cubicBezTo>
                <a:cubicBezTo>
                  <a:pt x="29700" y="111834"/>
                  <a:pt x="28049" y="110831"/>
                  <a:pt x="26453" y="109752"/>
                </a:cubicBezTo>
                <a:cubicBezTo>
                  <a:pt x="24857" y="108674"/>
                  <a:pt x="23316" y="107521"/>
                  <a:pt x="21834" y="106298"/>
                </a:cubicBezTo>
                <a:cubicBezTo>
                  <a:pt x="20352" y="105076"/>
                  <a:pt x="18930" y="103783"/>
                  <a:pt x="17573" y="102426"/>
                </a:cubicBezTo>
                <a:cubicBezTo>
                  <a:pt x="16216" y="101069"/>
                  <a:pt x="14923" y="99647"/>
                  <a:pt x="13701" y="98165"/>
                </a:cubicBezTo>
                <a:cubicBezTo>
                  <a:pt x="12478" y="96683"/>
                  <a:pt x="11325" y="95142"/>
                  <a:pt x="10247" y="93546"/>
                </a:cubicBezTo>
                <a:cubicBezTo>
                  <a:pt x="9168" y="91950"/>
                  <a:pt x="8165" y="90299"/>
                  <a:pt x="7241" y="88599"/>
                </a:cubicBezTo>
                <a:cubicBezTo>
                  <a:pt x="6318" y="86899"/>
                  <a:pt x="5474" y="85149"/>
                  <a:pt x="4715" y="83354"/>
                </a:cubicBezTo>
                <a:cubicBezTo>
                  <a:pt x="3956" y="81560"/>
                  <a:pt x="3281" y="79720"/>
                  <a:pt x="2697" y="77842"/>
                </a:cubicBezTo>
                <a:cubicBezTo>
                  <a:pt x="2113" y="75963"/>
                  <a:pt x="1618" y="74045"/>
                  <a:pt x="1219" y="72092"/>
                </a:cubicBezTo>
                <a:cubicBezTo>
                  <a:pt x="819" y="70139"/>
                  <a:pt x="514" y="68151"/>
                  <a:pt x="309" y="66134"/>
                </a:cubicBezTo>
                <a:cubicBezTo>
                  <a:pt x="104" y="64117"/>
                  <a:pt x="0" y="62071"/>
                  <a:pt x="0" y="60000"/>
                </a:cubicBezTo>
                <a:cubicBezTo>
                  <a:pt x="0" y="55857"/>
                  <a:pt x="419" y="51813"/>
                  <a:pt x="1219" y="47907"/>
                </a:cubicBezTo>
                <a:cubicBezTo>
                  <a:pt x="1618" y="45955"/>
                  <a:pt x="2113" y="44036"/>
                  <a:pt x="2697" y="42157"/>
                </a:cubicBezTo>
                <a:cubicBezTo>
                  <a:pt x="3281" y="40279"/>
                  <a:pt x="3956" y="38439"/>
                  <a:pt x="4715" y="36645"/>
                </a:cubicBezTo>
                <a:cubicBezTo>
                  <a:pt x="5474" y="34850"/>
                  <a:pt x="6318" y="33100"/>
                  <a:pt x="7241" y="31400"/>
                </a:cubicBezTo>
                <a:cubicBezTo>
                  <a:pt x="8165" y="29700"/>
                  <a:pt x="9168" y="28049"/>
                  <a:pt x="10247" y="26453"/>
                </a:cubicBezTo>
                <a:cubicBezTo>
                  <a:pt x="11325" y="24857"/>
                  <a:pt x="12478" y="23316"/>
                  <a:pt x="13701" y="21834"/>
                </a:cubicBezTo>
                <a:cubicBezTo>
                  <a:pt x="14923" y="20352"/>
                  <a:pt x="16216" y="18930"/>
                  <a:pt x="17573" y="17573"/>
                </a:cubicBezTo>
                <a:cubicBezTo>
                  <a:pt x="18930" y="16216"/>
                  <a:pt x="20352" y="14923"/>
                  <a:pt x="21834" y="13701"/>
                </a:cubicBezTo>
                <a:cubicBezTo>
                  <a:pt x="23316" y="12478"/>
                  <a:pt x="24857" y="11325"/>
                  <a:pt x="26453" y="10247"/>
                </a:cubicBezTo>
                <a:cubicBezTo>
                  <a:pt x="28049" y="9168"/>
                  <a:pt x="29700" y="8165"/>
                  <a:pt x="31400" y="7241"/>
                </a:cubicBezTo>
                <a:cubicBezTo>
                  <a:pt x="33100" y="6318"/>
                  <a:pt x="34850" y="5474"/>
                  <a:pt x="36645" y="4715"/>
                </a:cubicBezTo>
                <a:cubicBezTo>
                  <a:pt x="38439" y="3956"/>
                  <a:pt x="40279" y="3281"/>
                  <a:pt x="42157" y="2697"/>
                </a:cubicBezTo>
                <a:cubicBezTo>
                  <a:pt x="44036" y="2113"/>
                  <a:pt x="45955" y="1618"/>
                  <a:pt x="47907" y="1219"/>
                </a:cubicBezTo>
                <a:cubicBezTo>
                  <a:pt x="49860" y="819"/>
                  <a:pt x="51848" y="514"/>
                  <a:pt x="53865" y="309"/>
                </a:cubicBezTo>
                <a:cubicBezTo>
                  <a:pt x="55882" y="104"/>
                  <a:pt x="57928" y="0"/>
                  <a:pt x="6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932"/>
          <p:cNvSpPr/>
          <p:nvPr/>
        </p:nvSpPr>
        <p:spPr>
          <a:xfrm>
            <a:off x="3010547" y="1371419"/>
            <a:ext cx="408033" cy="3737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727" y="103097"/>
                </a:moveTo>
                <a:cubicBezTo>
                  <a:pt x="10497" y="103097"/>
                  <a:pt x="8690" y="105070"/>
                  <a:pt x="8690" y="107504"/>
                </a:cubicBezTo>
                <a:cubicBezTo>
                  <a:pt x="8690" y="109938"/>
                  <a:pt x="10497" y="111911"/>
                  <a:pt x="12727" y="111911"/>
                </a:cubicBezTo>
                <a:cubicBezTo>
                  <a:pt x="14956" y="111911"/>
                  <a:pt x="16763" y="109938"/>
                  <a:pt x="16763" y="107504"/>
                </a:cubicBezTo>
                <a:cubicBezTo>
                  <a:pt x="16763" y="105070"/>
                  <a:pt x="14956" y="103097"/>
                  <a:pt x="12727" y="103097"/>
                </a:cubicBezTo>
                <a:close/>
                <a:moveTo>
                  <a:pt x="68082" y="6"/>
                </a:moveTo>
                <a:cubicBezTo>
                  <a:pt x="71769" y="-202"/>
                  <a:pt x="76676" y="4868"/>
                  <a:pt x="78579" y="11373"/>
                </a:cubicBezTo>
                <a:cubicBezTo>
                  <a:pt x="81944" y="26505"/>
                  <a:pt x="58870" y="49508"/>
                  <a:pt x="74973" y="50471"/>
                </a:cubicBezTo>
                <a:cubicBezTo>
                  <a:pt x="86350" y="49246"/>
                  <a:pt x="92439" y="48022"/>
                  <a:pt x="104777" y="47584"/>
                </a:cubicBezTo>
                <a:cubicBezTo>
                  <a:pt x="115993" y="47759"/>
                  <a:pt x="117836" y="55544"/>
                  <a:pt x="112228" y="63853"/>
                </a:cubicBezTo>
                <a:cubicBezTo>
                  <a:pt x="119278" y="64290"/>
                  <a:pt x="125126" y="76273"/>
                  <a:pt x="112949" y="81171"/>
                </a:cubicBezTo>
                <a:cubicBezTo>
                  <a:pt x="124565" y="89043"/>
                  <a:pt x="117916" y="99015"/>
                  <a:pt x="111266" y="100851"/>
                </a:cubicBezTo>
                <a:cubicBezTo>
                  <a:pt x="116874" y="106362"/>
                  <a:pt x="116233" y="110560"/>
                  <a:pt x="110545" y="113971"/>
                </a:cubicBezTo>
                <a:cubicBezTo>
                  <a:pt x="97927" y="119657"/>
                  <a:pt x="65319" y="123593"/>
                  <a:pt x="46853" y="115021"/>
                </a:cubicBezTo>
                <a:cubicBezTo>
                  <a:pt x="38082" y="111742"/>
                  <a:pt x="32480" y="108305"/>
                  <a:pt x="26183" y="108065"/>
                </a:cubicBezTo>
                <a:lnTo>
                  <a:pt x="26183" y="114096"/>
                </a:lnTo>
                <a:cubicBezTo>
                  <a:pt x="26183" y="116727"/>
                  <a:pt x="24229" y="118860"/>
                  <a:pt x="21819" y="118860"/>
                </a:cubicBezTo>
                <a:lnTo>
                  <a:pt x="0" y="118860"/>
                </a:lnTo>
                <a:lnTo>
                  <a:pt x="0" y="57159"/>
                </a:lnTo>
                <a:lnTo>
                  <a:pt x="21819" y="57159"/>
                </a:lnTo>
                <a:cubicBezTo>
                  <a:pt x="24229" y="57159"/>
                  <a:pt x="26183" y="59292"/>
                  <a:pt x="26183" y="61923"/>
                </a:cubicBezTo>
                <a:lnTo>
                  <a:pt x="26183" y="64129"/>
                </a:lnTo>
                <a:cubicBezTo>
                  <a:pt x="26967" y="63995"/>
                  <a:pt x="27901" y="63638"/>
                  <a:pt x="29307" y="62803"/>
                </a:cubicBezTo>
                <a:cubicBezTo>
                  <a:pt x="31070" y="57993"/>
                  <a:pt x="33273" y="54013"/>
                  <a:pt x="38681" y="48634"/>
                </a:cubicBezTo>
                <a:cubicBezTo>
                  <a:pt x="47013" y="34727"/>
                  <a:pt x="60873" y="27642"/>
                  <a:pt x="63677" y="6912"/>
                </a:cubicBezTo>
                <a:cubicBezTo>
                  <a:pt x="64098" y="2156"/>
                  <a:pt x="65870" y="131"/>
                  <a:pt x="68082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Shape 901"/>
          <p:cNvGrpSpPr/>
          <p:nvPr/>
        </p:nvGrpSpPr>
        <p:grpSpPr>
          <a:xfrm>
            <a:off x="5620433" y="4031371"/>
            <a:ext cx="315533" cy="315533"/>
            <a:chOff x="1244284" y="137079"/>
            <a:chExt cx="3222886" cy="3222885"/>
          </a:xfrm>
          <a:solidFill>
            <a:schemeClr val="lt1"/>
          </a:solidFill>
        </p:grpSpPr>
        <p:sp>
          <p:nvSpPr>
            <p:cNvPr id="43" name="Shape 902"/>
            <p:cNvSpPr/>
            <p:nvPr/>
          </p:nvSpPr>
          <p:spPr>
            <a:xfrm rot="-2700000">
              <a:off x="3296344" y="1792669"/>
              <a:ext cx="528220" cy="1321158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903"/>
            <p:cNvSpPr/>
            <p:nvPr/>
          </p:nvSpPr>
          <p:spPr>
            <a:xfrm rot="8100000">
              <a:off x="3909640" y="2915593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904"/>
            <p:cNvSpPr/>
            <p:nvPr/>
          </p:nvSpPr>
          <p:spPr>
            <a:xfrm>
              <a:off x="1244284" y="137079"/>
              <a:ext cx="2226070" cy="2226070"/>
            </a:xfrm>
            <a:prstGeom prst="donut">
              <a:avLst>
                <a:gd name="adj" fmla="val 11298"/>
              </a:avLst>
            </a:prstGeom>
            <a:grp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905"/>
            <p:cNvSpPr/>
            <p:nvPr/>
          </p:nvSpPr>
          <p:spPr>
            <a:xfrm>
              <a:off x="1570436" y="463229"/>
              <a:ext cx="1573768" cy="1573768"/>
            </a:xfrm>
            <a:prstGeom prst="blockArc">
              <a:avLst>
                <a:gd name="adj1" fmla="val 15714950"/>
                <a:gd name="adj2" fmla="val 161138"/>
                <a:gd name="adj3" fmla="val 9277"/>
              </a:avLst>
            </a:prstGeom>
            <a:grp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Shape 355"/>
          <p:cNvSpPr/>
          <p:nvPr/>
        </p:nvSpPr>
        <p:spPr>
          <a:xfrm>
            <a:off x="2649358" y="2965620"/>
            <a:ext cx="648071" cy="648071"/>
          </a:xfrm>
          <a:prstGeom prst="ellipse">
            <a:avLst/>
          </a:prstGeom>
          <a:solidFill>
            <a:srgbClr val="F2A40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908"/>
          <p:cNvSpPr/>
          <p:nvPr/>
        </p:nvSpPr>
        <p:spPr>
          <a:xfrm>
            <a:off x="2518867" y="2329313"/>
            <a:ext cx="317208" cy="3162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666" y="100217"/>
                </a:moveTo>
                <a:cubicBezTo>
                  <a:pt x="25193" y="100217"/>
                  <a:pt x="24000" y="101415"/>
                  <a:pt x="24000" y="102892"/>
                </a:cubicBezTo>
                <a:cubicBezTo>
                  <a:pt x="24000" y="104369"/>
                  <a:pt x="25193" y="105566"/>
                  <a:pt x="26666" y="105566"/>
                </a:cubicBezTo>
                <a:lnTo>
                  <a:pt x="93333" y="105566"/>
                </a:lnTo>
                <a:cubicBezTo>
                  <a:pt x="94806" y="105566"/>
                  <a:pt x="96000" y="104369"/>
                  <a:pt x="96000" y="102892"/>
                </a:cubicBezTo>
                <a:cubicBezTo>
                  <a:pt x="96000" y="101415"/>
                  <a:pt x="94806" y="100217"/>
                  <a:pt x="93333" y="100217"/>
                </a:cubicBezTo>
                <a:close/>
                <a:moveTo>
                  <a:pt x="26666" y="87913"/>
                </a:moveTo>
                <a:cubicBezTo>
                  <a:pt x="25193" y="87913"/>
                  <a:pt x="24000" y="89111"/>
                  <a:pt x="24000" y="90588"/>
                </a:cubicBezTo>
                <a:cubicBezTo>
                  <a:pt x="24000" y="92065"/>
                  <a:pt x="25193" y="93262"/>
                  <a:pt x="26666" y="93262"/>
                </a:cubicBezTo>
                <a:lnTo>
                  <a:pt x="93333" y="93262"/>
                </a:lnTo>
                <a:cubicBezTo>
                  <a:pt x="94806" y="93262"/>
                  <a:pt x="96000" y="92065"/>
                  <a:pt x="96000" y="90588"/>
                </a:cubicBezTo>
                <a:cubicBezTo>
                  <a:pt x="96000" y="89111"/>
                  <a:pt x="94806" y="87913"/>
                  <a:pt x="93333" y="87913"/>
                </a:cubicBezTo>
                <a:close/>
                <a:moveTo>
                  <a:pt x="26666" y="75609"/>
                </a:moveTo>
                <a:cubicBezTo>
                  <a:pt x="25193" y="75609"/>
                  <a:pt x="24000" y="76806"/>
                  <a:pt x="24000" y="78284"/>
                </a:cubicBezTo>
                <a:cubicBezTo>
                  <a:pt x="24000" y="79761"/>
                  <a:pt x="25193" y="80958"/>
                  <a:pt x="26666" y="80958"/>
                </a:cubicBezTo>
                <a:lnTo>
                  <a:pt x="93333" y="80958"/>
                </a:lnTo>
                <a:cubicBezTo>
                  <a:pt x="94806" y="80958"/>
                  <a:pt x="96000" y="79761"/>
                  <a:pt x="96000" y="78284"/>
                </a:cubicBezTo>
                <a:cubicBezTo>
                  <a:pt x="96000" y="76806"/>
                  <a:pt x="94806" y="75609"/>
                  <a:pt x="93333" y="75609"/>
                </a:cubicBezTo>
                <a:close/>
                <a:moveTo>
                  <a:pt x="26666" y="63305"/>
                </a:moveTo>
                <a:cubicBezTo>
                  <a:pt x="25193" y="63305"/>
                  <a:pt x="24000" y="64502"/>
                  <a:pt x="24000" y="65979"/>
                </a:cubicBezTo>
                <a:cubicBezTo>
                  <a:pt x="24000" y="67457"/>
                  <a:pt x="25193" y="68654"/>
                  <a:pt x="26666" y="68654"/>
                </a:cubicBezTo>
                <a:lnTo>
                  <a:pt x="93333" y="68654"/>
                </a:lnTo>
                <a:cubicBezTo>
                  <a:pt x="94806" y="68654"/>
                  <a:pt x="96000" y="67457"/>
                  <a:pt x="96000" y="65979"/>
                </a:cubicBezTo>
                <a:cubicBezTo>
                  <a:pt x="96000" y="64502"/>
                  <a:pt x="94806" y="63305"/>
                  <a:pt x="93333" y="63305"/>
                </a:cubicBezTo>
                <a:close/>
                <a:moveTo>
                  <a:pt x="26666" y="51001"/>
                </a:moveTo>
                <a:cubicBezTo>
                  <a:pt x="25193" y="51001"/>
                  <a:pt x="24000" y="52198"/>
                  <a:pt x="24000" y="53675"/>
                </a:cubicBezTo>
                <a:cubicBezTo>
                  <a:pt x="24000" y="55152"/>
                  <a:pt x="25193" y="56350"/>
                  <a:pt x="26666" y="56350"/>
                </a:cubicBezTo>
                <a:lnTo>
                  <a:pt x="93333" y="56350"/>
                </a:lnTo>
                <a:cubicBezTo>
                  <a:pt x="94806" y="56350"/>
                  <a:pt x="96000" y="55152"/>
                  <a:pt x="96000" y="53675"/>
                </a:cubicBezTo>
                <a:cubicBezTo>
                  <a:pt x="96000" y="52198"/>
                  <a:pt x="94806" y="51001"/>
                  <a:pt x="93333" y="51001"/>
                </a:cubicBezTo>
                <a:close/>
                <a:moveTo>
                  <a:pt x="26666" y="38697"/>
                </a:moveTo>
                <a:cubicBezTo>
                  <a:pt x="25193" y="38697"/>
                  <a:pt x="24000" y="39894"/>
                  <a:pt x="24000" y="41371"/>
                </a:cubicBezTo>
                <a:cubicBezTo>
                  <a:pt x="24000" y="42848"/>
                  <a:pt x="25193" y="44046"/>
                  <a:pt x="26666" y="44046"/>
                </a:cubicBezTo>
                <a:lnTo>
                  <a:pt x="93333" y="44046"/>
                </a:lnTo>
                <a:cubicBezTo>
                  <a:pt x="94806" y="44046"/>
                  <a:pt x="96000" y="42848"/>
                  <a:pt x="96000" y="41371"/>
                </a:cubicBezTo>
                <a:cubicBezTo>
                  <a:pt x="96000" y="39894"/>
                  <a:pt x="94806" y="38697"/>
                  <a:pt x="93333" y="38697"/>
                </a:cubicBezTo>
                <a:close/>
                <a:moveTo>
                  <a:pt x="0" y="11366"/>
                </a:moveTo>
                <a:lnTo>
                  <a:pt x="6739" y="11366"/>
                </a:lnTo>
                <a:lnTo>
                  <a:pt x="6739" y="17459"/>
                </a:lnTo>
                <a:cubicBezTo>
                  <a:pt x="6739" y="22260"/>
                  <a:pt x="10619" y="26151"/>
                  <a:pt x="15405" y="26151"/>
                </a:cubicBezTo>
                <a:cubicBezTo>
                  <a:pt x="20192" y="26151"/>
                  <a:pt x="24072" y="22260"/>
                  <a:pt x="24072" y="17459"/>
                </a:cubicBezTo>
                <a:lnTo>
                  <a:pt x="24072" y="11366"/>
                </a:lnTo>
                <a:lnTo>
                  <a:pt x="29716" y="11366"/>
                </a:lnTo>
                <a:lnTo>
                  <a:pt x="29716" y="17459"/>
                </a:lnTo>
                <a:cubicBezTo>
                  <a:pt x="29716" y="22260"/>
                  <a:pt x="33597" y="26151"/>
                  <a:pt x="38383" y="26151"/>
                </a:cubicBezTo>
                <a:cubicBezTo>
                  <a:pt x="43170" y="26151"/>
                  <a:pt x="47050" y="22260"/>
                  <a:pt x="47050" y="17459"/>
                </a:cubicBezTo>
                <a:lnTo>
                  <a:pt x="47050" y="11366"/>
                </a:lnTo>
                <a:lnTo>
                  <a:pt x="52694" y="11366"/>
                </a:lnTo>
                <a:lnTo>
                  <a:pt x="52694" y="17459"/>
                </a:lnTo>
                <a:cubicBezTo>
                  <a:pt x="52694" y="22260"/>
                  <a:pt x="56574" y="26151"/>
                  <a:pt x="61361" y="26151"/>
                </a:cubicBezTo>
                <a:cubicBezTo>
                  <a:pt x="66147" y="26151"/>
                  <a:pt x="70028" y="22260"/>
                  <a:pt x="70028" y="17459"/>
                </a:cubicBezTo>
                <a:lnTo>
                  <a:pt x="70028" y="11366"/>
                </a:lnTo>
                <a:lnTo>
                  <a:pt x="75672" y="11366"/>
                </a:lnTo>
                <a:lnTo>
                  <a:pt x="75672" y="17459"/>
                </a:lnTo>
                <a:cubicBezTo>
                  <a:pt x="75672" y="22260"/>
                  <a:pt x="79552" y="26151"/>
                  <a:pt x="84339" y="26151"/>
                </a:cubicBezTo>
                <a:cubicBezTo>
                  <a:pt x="89125" y="26151"/>
                  <a:pt x="93005" y="22260"/>
                  <a:pt x="93005" y="17459"/>
                </a:cubicBezTo>
                <a:lnTo>
                  <a:pt x="93005" y="11366"/>
                </a:lnTo>
                <a:lnTo>
                  <a:pt x="98650" y="11366"/>
                </a:lnTo>
                <a:lnTo>
                  <a:pt x="98650" y="17459"/>
                </a:lnTo>
                <a:cubicBezTo>
                  <a:pt x="98650" y="22259"/>
                  <a:pt x="102530" y="26151"/>
                  <a:pt x="107316" y="26151"/>
                </a:cubicBezTo>
                <a:cubicBezTo>
                  <a:pt x="112103" y="26151"/>
                  <a:pt x="115983" y="22259"/>
                  <a:pt x="115983" y="17459"/>
                </a:cubicBezTo>
                <a:lnTo>
                  <a:pt x="115983" y="11366"/>
                </a:lnTo>
                <a:lnTo>
                  <a:pt x="120000" y="11366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405" y="0"/>
                </a:moveTo>
                <a:cubicBezTo>
                  <a:pt x="17983" y="0"/>
                  <a:pt x="20072" y="2095"/>
                  <a:pt x="20072" y="4680"/>
                </a:cubicBezTo>
                <a:lnTo>
                  <a:pt x="20072" y="18051"/>
                </a:lnTo>
                <a:cubicBezTo>
                  <a:pt x="20072" y="20636"/>
                  <a:pt x="17983" y="22732"/>
                  <a:pt x="15405" y="22732"/>
                </a:cubicBezTo>
                <a:cubicBezTo>
                  <a:pt x="12828" y="22732"/>
                  <a:pt x="10739" y="20636"/>
                  <a:pt x="10739" y="18051"/>
                </a:cubicBezTo>
                <a:lnTo>
                  <a:pt x="10739" y="4680"/>
                </a:lnTo>
                <a:cubicBezTo>
                  <a:pt x="10739" y="2095"/>
                  <a:pt x="12828" y="0"/>
                  <a:pt x="15405" y="0"/>
                </a:cubicBezTo>
                <a:close/>
                <a:moveTo>
                  <a:pt x="38383" y="0"/>
                </a:moveTo>
                <a:cubicBezTo>
                  <a:pt x="40960" y="0"/>
                  <a:pt x="43050" y="2095"/>
                  <a:pt x="43050" y="4680"/>
                </a:cubicBezTo>
                <a:lnTo>
                  <a:pt x="43050" y="18051"/>
                </a:lnTo>
                <a:cubicBezTo>
                  <a:pt x="43050" y="20636"/>
                  <a:pt x="40960" y="22732"/>
                  <a:pt x="38383" y="22732"/>
                </a:cubicBezTo>
                <a:cubicBezTo>
                  <a:pt x="35806" y="22732"/>
                  <a:pt x="33716" y="20636"/>
                  <a:pt x="33716" y="18051"/>
                </a:cubicBezTo>
                <a:lnTo>
                  <a:pt x="33716" y="4680"/>
                </a:lnTo>
                <a:cubicBezTo>
                  <a:pt x="33716" y="2095"/>
                  <a:pt x="35806" y="0"/>
                  <a:pt x="38383" y="0"/>
                </a:cubicBezTo>
                <a:close/>
                <a:moveTo>
                  <a:pt x="61361" y="0"/>
                </a:moveTo>
                <a:cubicBezTo>
                  <a:pt x="63938" y="0"/>
                  <a:pt x="66028" y="2095"/>
                  <a:pt x="66028" y="4680"/>
                </a:cubicBezTo>
                <a:lnTo>
                  <a:pt x="66028" y="18051"/>
                </a:lnTo>
                <a:cubicBezTo>
                  <a:pt x="66028" y="20636"/>
                  <a:pt x="63938" y="22731"/>
                  <a:pt x="61361" y="22731"/>
                </a:cubicBezTo>
                <a:cubicBezTo>
                  <a:pt x="58784" y="22731"/>
                  <a:pt x="56694" y="20636"/>
                  <a:pt x="56694" y="18051"/>
                </a:cubicBezTo>
                <a:lnTo>
                  <a:pt x="56694" y="4680"/>
                </a:lnTo>
                <a:cubicBezTo>
                  <a:pt x="56694" y="2095"/>
                  <a:pt x="58784" y="0"/>
                  <a:pt x="61361" y="0"/>
                </a:cubicBezTo>
                <a:close/>
                <a:moveTo>
                  <a:pt x="84339" y="0"/>
                </a:moveTo>
                <a:cubicBezTo>
                  <a:pt x="86916" y="0"/>
                  <a:pt x="89005" y="2095"/>
                  <a:pt x="89005" y="4680"/>
                </a:cubicBezTo>
                <a:lnTo>
                  <a:pt x="89005" y="18051"/>
                </a:lnTo>
                <a:cubicBezTo>
                  <a:pt x="89005" y="20636"/>
                  <a:pt x="86916" y="22731"/>
                  <a:pt x="84339" y="22731"/>
                </a:cubicBezTo>
                <a:cubicBezTo>
                  <a:pt x="81761" y="22731"/>
                  <a:pt x="79672" y="20636"/>
                  <a:pt x="79672" y="18051"/>
                </a:cubicBezTo>
                <a:lnTo>
                  <a:pt x="79672" y="4680"/>
                </a:lnTo>
                <a:cubicBezTo>
                  <a:pt x="79672" y="2095"/>
                  <a:pt x="81761" y="0"/>
                  <a:pt x="84339" y="0"/>
                </a:cubicBezTo>
                <a:close/>
                <a:moveTo>
                  <a:pt x="107316" y="0"/>
                </a:moveTo>
                <a:cubicBezTo>
                  <a:pt x="109894" y="0"/>
                  <a:pt x="111983" y="2095"/>
                  <a:pt x="111983" y="4680"/>
                </a:cubicBezTo>
                <a:lnTo>
                  <a:pt x="111983" y="18051"/>
                </a:lnTo>
                <a:cubicBezTo>
                  <a:pt x="111983" y="20636"/>
                  <a:pt x="109894" y="22731"/>
                  <a:pt x="107316" y="22731"/>
                </a:cubicBezTo>
                <a:cubicBezTo>
                  <a:pt x="104739" y="22731"/>
                  <a:pt x="102650" y="20636"/>
                  <a:pt x="102650" y="18051"/>
                </a:cubicBezTo>
                <a:lnTo>
                  <a:pt x="102650" y="4680"/>
                </a:lnTo>
                <a:cubicBezTo>
                  <a:pt x="102650" y="2095"/>
                  <a:pt x="104739" y="0"/>
                  <a:pt x="1073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982"/>
          <p:cNvSpPr/>
          <p:nvPr/>
        </p:nvSpPr>
        <p:spPr>
          <a:xfrm>
            <a:off x="2771833" y="3076882"/>
            <a:ext cx="433603" cy="4371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400" y="39542"/>
                </a:moveTo>
                <a:cubicBezTo>
                  <a:pt x="61899" y="39542"/>
                  <a:pt x="65213" y="40327"/>
                  <a:pt x="68141" y="41798"/>
                </a:cubicBezTo>
                <a:lnTo>
                  <a:pt x="60267" y="49608"/>
                </a:lnTo>
                <a:cubicBezTo>
                  <a:pt x="59663" y="49468"/>
                  <a:pt x="59037" y="49421"/>
                  <a:pt x="58400" y="49421"/>
                </a:cubicBezTo>
                <a:cubicBezTo>
                  <a:pt x="51357" y="49421"/>
                  <a:pt x="45648" y="55085"/>
                  <a:pt x="45648" y="62070"/>
                </a:cubicBezTo>
                <a:cubicBezTo>
                  <a:pt x="45648" y="69056"/>
                  <a:pt x="51357" y="74719"/>
                  <a:pt x="58400" y="74719"/>
                </a:cubicBezTo>
                <a:cubicBezTo>
                  <a:pt x="65443" y="74719"/>
                  <a:pt x="71152" y="69056"/>
                  <a:pt x="71152" y="62070"/>
                </a:cubicBezTo>
                <a:cubicBezTo>
                  <a:pt x="71152" y="60979"/>
                  <a:pt x="71013" y="59920"/>
                  <a:pt x="70706" y="58922"/>
                </a:cubicBezTo>
                <a:lnTo>
                  <a:pt x="78287" y="51402"/>
                </a:lnTo>
                <a:cubicBezTo>
                  <a:pt x="80122" y="54539"/>
                  <a:pt x="81112" y="58190"/>
                  <a:pt x="81112" y="62070"/>
                </a:cubicBezTo>
                <a:cubicBezTo>
                  <a:pt x="81112" y="74512"/>
                  <a:pt x="70943" y="84598"/>
                  <a:pt x="58400" y="84598"/>
                </a:cubicBezTo>
                <a:cubicBezTo>
                  <a:pt x="45857" y="84598"/>
                  <a:pt x="35689" y="74512"/>
                  <a:pt x="35689" y="62070"/>
                </a:cubicBezTo>
                <a:cubicBezTo>
                  <a:pt x="35689" y="49629"/>
                  <a:pt x="45857" y="39542"/>
                  <a:pt x="58400" y="39542"/>
                </a:cubicBezTo>
                <a:close/>
                <a:moveTo>
                  <a:pt x="58400" y="21520"/>
                </a:moveTo>
                <a:cubicBezTo>
                  <a:pt x="66955" y="21520"/>
                  <a:pt x="74896" y="24127"/>
                  <a:pt x="81454" y="28592"/>
                </a:cubicBezTo>
                <a:lnTo>
                  <a:pt x="73607" y="36375"/>
                </a:lnTo>
                <a:cubicBezTo>
                  <a:pt x="69191" y="33656"/>
                  <a:pt x="63972" y="32157"/>
                  <a:pt x="58400" y="32157"/>
                </a:cubicBezTo>
                <a:cubicBezTo>
                  <a:pt x="41745" y="32157"/>
                  <a:pt x="28243" y="45550"/>
                  <a:pt x="28243" y="62070"/>
                </a:cubicBezTo>
                <a:cubicBezTo>
                  <a:pt x="28243" y="78591"/>
                  <a:pt x="41745" y="91984"/>
                  <a:pt x="58400" y="91984"/>
                </a:cubicBezTo>
                <a:cubicBezTo>
                  <a:pt x="75055" y="91984"/>
                  <a:pt x="88557" y="78591"/>
                  <a:pt x="88557" y="62070"/>
                </a:cubicBezTo>
                <a:cubicBezTo>
                  <a:pt x="88557" y="56133"/>
                  <a:pt x="86813" y="50599"/>
                  <a:pt x="83753" y="45979"/>
                </a:cubicBezTo>
                <a:lnTo>
                  <a:pt x="91481" y="38314"/>
                </a:lnTo>
                <a:cubicBezTo>
                  <a:pt x="96400" y="44970"/>
                  <a:pt x="99281" y="53186"/>
                  <a:pt x="99281" y="62070"/>
                </a:cubicBezTo>
                <a:cubicBezTo>
                  <a:pt x="99281" y="84466"/>
                  <a:pt x="80978" y="102621"/>
                  <a:pt x="58400" y="102621"/>
                </a:cubicBezTo>
                <a:cubicBezTo>
                  <a:pt x="35823" y="102621"/>
                  <a:pt x="17520" y="84466"/>
                  <a:pt x="17520" y="62070"/>
                </a:cubicBezTo>
                <a:cubicBezTo>
                  <a:pt x="17520" y="39675"/>
                  <a:pt x="35823" y="21520"/>
                  <a:pt x="58400" y="21520"/>
                </a:cubicBezTo>
                <a:close/>
                <a:moveTo>
                  <a:pt x="58400" y="4141"/>
                </a:moveTo>
                <a:cubicBezTo>
                  <a:pt x="70706" y="4141"/>
                  <a:pt x="82124" y="7917"/>
                  <a:pt x="91524" y="14385"/>
                </a:cubicBezTo>
                <a:lnTo>
                  <a:pt x="91775" y="18354"/>
                </a:lnTo>
                <a:lnTo>
                  <a:pt x="86376" y="23709"/>
                </a:lnTo>
                <a:cubicBezTo>
                  <a:pt x="78537" y="18013"/>
                  <a:pt x="68861" y="14679"/>
                  <a:pt x="58400" y="14679"/>
                </a:cubicBezTo>
                <a:cubicBezTo>
                  <a:pt x="32013" y="14679"/>
                  <a:pt x="10623" y="35897"/>
                  <a:pt x="10623" y="62070"/>
                </a:cubicBezTo>
                <a:cubicBezTo>
                  <a:pt x="10623" y="88244"/>
                  <a:pt x="32013" y="109462"/>
                  <a:pt x="58400" y="109462"/>
                </a:cubicBezTo>
                <a:cubicBezTo>
                  <a:pt x="84787" y="109462"/>
                  <a:pt x="106178" y="88244"/>
                  <a:pt x="106178" y="62070"/>
                </a:cubicBezTo>
                <a:cubicBezTo>
                  <a:pt x="106178" y="51295"/>
                  <a:pt x="102553" y="41360"/>
                  <a:pt x="96403" y="33431"/>
                </a:cubicBezTo>
                <a:lnTo>
                  <a:pt x="101234" y="28640"/>
                </a:lnTo>
                <a:lnTo>
                  <a:pt x="106278" y="28953"/>
                </a:lnTo>
                <a:cubicBezTo>
                  <a:pt x="112921" y="38322"/>
                  <a:pt x="116801" y="49747"/>
                  <a:pt x="116801" y="62070"/>
                </a:cubicBezTo>
                <a:cubicBezTo>
                  <a:pt x="116801" y="94064"/>
                  <a:pt x="90654" y="120000"/>
                  <a:pt x="58400" y="120000"/>
                </a:cubicBezTo>
                <a:cubicBezTo>
                  <a:pt x="26146" y="120000"/>
                  <a:pt x="0" y="94064"/>
                  <a:pt x="0" y="62070"/>
                </a:cubicBezTo>
                <a:cubicBezTo>
                  <a:pt x="0" y="30077"/>
                  <a:pt x="26146" y="4141"/>
                  <a:pt x="58400" y="4141"/>
                </a:cubicBezTo>
                <a:close/>
                <a:moveTo>
                  <a:pt x="108805" y="0"/>
                </a:moveTo>
                <a:lnTo>
                  <a:pt x="109465" y="10449"/>
                </a:lnTo>
                <a:lnTo>
                  <a:pt x="120000" y="11103"/>
                </a:lnTo>
                <a:lnTo>
                  <a:pt x="107089" y="23910"/>
                </a:lnTo>
                <a:lnTo>
                  <a:pt x="100443" y="23497"/>
                </a:lnTo>
                <a:lnTo>
                  <a:pt x="64259" y="59389"/>
                </a:lnTo>
                <a:cubicBezTo>
                  <a:pt x="64676" y="60193"/>
                  <a:pt x="64889" y="61107"/>
                  <a:pt x="64889" y="62070"/>
                </a:cubicBezTo>
                <a:cubicBezTo>
                  <a:pt x="64889" y="65625"/>
                  <a:pt x="61984" y="68507"/>
                  <a:pt x="58400" y="68507"/>
                </a:cubicBezTo>
                <a:cubicBezTo>
                  <a:pt x="54816" y="68507"/>
                  <a:pt x="51911" y="65625"/>
                  <a:pt x="51911" y="62070"/>
                </a:cubicBezTo>
                <a:cubicBezTo>
                  <a:pt x="51911" y="58516"/>
                  <a:pt x="54816" y="55634"/>
                  <a:pt x="58400" y="55634"/>
                </a:cubicBezTo>
                <a:lnTo>
                  <a:pt x="59506" y="55855"/>
                </a:lnTo>
                <a:lnTo>
                  <a:pt x="96308" y="19350"/>
                </a:lnTo>
                <a:lnTo>
                  <a:pt x="95895" y="128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Shape 402"/>
          <p:cNvGrpSpPr/>
          <p:nvPr/>
        </p:nvGrpSpPr>
        <p:grpSpPr>
          <a:xfrm>
            <a:off x="1752600" y="1123950"/>
            <a:ext cx="5642571" cy="2726588"/>
            <a:chOff x="1521716" y="1275605"/>
            <a:chExt cx="5642571" cy="2726588"/>
          </a:xfrm>
        </p:grpSpPr>
        <p:grpSp>
          <p:nvGrpSpPr>
            <p:cNvPr id="403" name="Shape 403"/>
            <p:cNvGrpSpPr/>
            <p:nvPr/>
          </p:nvGrpSpPr>
          <p:grpSpPr>
            <a:xfrm>
              <a:off x="1521716" y="1596158"/>
              <a:ext cx="3168352" cy="2406035"/>
              <a:chOff x="1521716" y="1596158"/>
              <a:chExt cx="3168352" cy="2406035"/>
            </a:xfrm>
          </p:grpSpPr>
          <p:grpSp>
            <p:nvGrpSpPr>
              <p:cNvPr id="404" name="Shape 404"/>
              <p:cNvGrpSpPr/>
              <p:nvPr/>
            </p:nvGrpSpPr>
            <p:grpSpPr>
              <a:xfrm>
                <a:off x="1521716" y="1596158"/>
                <a:ext cx="3168352" cy="2406035"/>
                <a:chOff x="1691680" y="-1532705"/>
                <a:chExt cx="7101775" cy="5393064"/>
              </a:xfrm>
            </p:grpSpPr>
            <p:sp>
              <p:nvSpPr>
                <p:cNvPr id="405" name="Shape 405"/>
                <p:cNvSpPr/>
                <p:nvPr/>
              </p:nvSpPr>
              <p:spPr>
                <a:xfrm>
                  <a:off x="1691680" y="-1532705"/>
                  <a:ext cx="4896542" cy="4896542"/>
                </a:xfrm>
                <a:prstGeom prst="donut">
                  <a:avLst>
                    <a:gd name="adj" fmla="val 17523"/>
                  </a:avLst>
                </a:prstGeom>
                <a:solidFill>
                  <a:srgbClr val="32AEB8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Shape 406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solidFill>
                  <a:srgbClr val="32AEB8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7" name="Shape 407"/>
              <p:cNvSpPr/>
              <p:nvPr/>
            </p:nvSpPr>
            <p:spPr>
              <a:xfrm>
                <a:off x="2263184" y="2337626"/>
                <a:ext cx="701580" cy="701580"/>
              </a:xfrm>
              <a:prstGeom prst="ellipse">
                <a:avLst/>
              </a:prstGeom>
              <a:solidFill>
                <a:srgbClr val="32AEB8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Shape 408"/>
            <p:cNvGrpSpPr/>
            <p:nvPr/>
          </p:nvGrpSpPr>
          <p:grpSpPr>
            <a:xfrm>
              <a:off x="3995935" y="1275605"/>
              <a:ext cx="3168352" cy="2406035"/>
              <a:chOff x="3851919" y="1401129"/>
              <a:chExt cx="3168352" cy="2406035"/>
            </a:xfrm>
          </p:grpSpPr>
          <p:grpSp>
            <p:nvGrpSpPr>
              <p:cNvPr id="409" name="Shape 409"/>
              <p:cNvGrpSpPr/>
              <p:nvPr/>
            </p:nvGrpSpPr>
            <p:grpSpPr>
              <a:xfrm rot="10800000">
                <a:off x="3851919" y="1401129"/>
                <a:ext cx="3168352" cy="2406035"/>
                <a:chOff x="1691680" y="-1532705"/>
                <a:chExt cx="7101775" cy="5393065"/>
              </a:xfrm>
            </p:grpSpPr>
            <p:sp>
              <p:nvSpPr>
                <p:cNvPr id="410" name="Shape 410"/>
                <p:cNvSpPr/>
                <p:nvPr/>
              </p:nvSpPr>
              <p:spPr>
                <a:xfrm>
                  <a:off x="1691680" y="-1532705"/>
                  <a:ext cx="4896543" cy="4896543"/>
                </a:xfrm>
                <a:prstGeom prst="donut">
                  <a:avLst>
                    <a:gd name="adj" fmla="val 17523"/>
                  </a:avLst>
                </a:prstGeom>
                <a:solidFill>
                  <a:srgbClr val="32AEB8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Shape 411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solidFill>
                  <a:srgbClr val="32AEB8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2" name="Shape 412"/>
              <p:cNvSpPr/>
              <p:nvPr/>
            </p:nvSpPr>
            <p:spPr>
              <a:xfrm>
                <a:off x="5577219" y="2364114"/>
                <a:ext cx="701580" cy="701580"/>
              </a:xfrm>
              <a:prstGeom prst="ellipse">
                <a:avLst/>
              </a:prstGeom>
              <a:solidFill>
                <a:srgbClr val="32AEB8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3" name="Shape 413"/>
          <p:cNvSpPr/>
          <p:nvPr/>
        </p:nvSpPr>
        <p:spPr>
          <a:xfrm>
            <a:off x="3962400" y="1962150"/>
            <a:ext cx="1143000" cy="1028186"/>
          </a:xfrm>
          <a:prstGeom prst="triangle">
            <a:avLst>
              <a:gd name="adj" fmla="val 50000"/>
            </a:avLst>
          </a:prstGeom>
          <a:solidFill>
            <a:srgbClr val="F2A40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4648200" y="567241"/>
            <a:ext cx="43434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 dirty="0" smtClean="0">
                <a:solidFill>
                  <a:srgbClr val="3F3F3F"/>
                </a:solidFill>
                <a:latin typeface="+mj-lt"/>
                <a:ea typeface="Bangla MN" charset="0"/>
                <a:cs typeface="Bangla MN" charset="0"/>
                <a:sym typeface="Arial"/>
              </a:rPr>
              <a:t>Technology </a:t>
            </a:r>
            <a:r>
              <a:rPr lang="en-US" sz="1600" dirty="0" smtClean="0">
                <a:solidFill>
                  <a:srgbClr val="3F3F3F"/>
                </a:solidFill>
                <a:latin typeface="+mj-lt"/>
                <a:ea typeface="Bangla MN" charset="0"/>
                <a:cs typeface="Bangla MN" charset="0"/>
                <a:sym typeface="Arial"/>
              </a:rPr>
              <a:t>is </a:t>
            </a:r>
            <a:r>
              <a:rPr lang="en" sz="1600" dirty="0" smtClean="0">
                <a:solidFill>
                  <a:srgbClr val="3F3F3F"/>
                </a:solidFill>
                <a:latin typeface="+mj-lt"/>
                <a:ea typeface="Bangla MN" charset="0"/>
                <a:cs typeface="Bangla MN" charset="0"/>
                <a:sym typeface="Arial"/>
              </a:rPr>
              <a:t>used to research a problem in the classroom to gain knowledge and explore current issues. </a:t>
            </a:r>
            <a:endParaRPr lang="en" sz="1600" dirty="0">
              <a:solidFill>
                <a:srgbClr val="3F3F3F"/>
              </a:solidFill>
              <a:latin typeface="+mj-lt"/>
              <a:ea typeface="Bangla MN" charset="0"/>
              <a:cs typeface="Bangla MN" charset="0"/>
              <a:sym typeface="Arial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247151" y="3614536"/>
            <a:ext cx="4260495" cy="9858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Service Learning takes </a:t>
            </a:r>
            <a:r>
              <a:rPr lang="en-US" sz="16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 Big Idea </a:t>
            </a:r>
            <a:r>
              <a:rPr lang="en" sz="16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step further. Students </a:t>
            </a:r>
            <a:r>
              <a:rPr lang="en-US" sz="16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lang="en" sz="16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first hand experience</a:t>
            </a:r>
            <a:r>
              <a:rPr lang="en-US" sz="16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6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and their efforts come to life. </a:t>
            </a:r>
            <a:endParaRPr lang="en" sz="16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2133600" y="3257550"/>
            <a:ext cx="233696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Learning Projects</a:t>
            </a:r>
            <a:endParaRPr lang="en" sz="1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4648200" y="1428750"/>
            <a:ext cx="233696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Technology Integration</a:t>
            </a:r>
            <a:endParaRPr lang="en" sz="1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1043"/>
          <p:cNvSpPr/>
          <p:nvPr/>
        </p:nvSpPr>
        <p:spPr>
          <a:xfrm>
            <a:off x="2667000" y="2419350"/>
            <a:ext cx="338159" cy="3351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6737" y="110584"/>
                </a:moveTo>
                <a:lnTo>
                  <a:pt x="81231" y="110584"/>
                </a:lnTo>
                <a:cubicBezTo>
                  <a:pt x="82062" y="110584"/>
                  <a:pt x="82735" y="111263"/>
                  <a:pt x="82735" y="112100"/>
                </a:cubicBezTo>
                <a:lnTo>
                  <a:pt x="82735" y="118483"/>
                </a:lnTo>
                <a:cubicBezTo>
                  <a:pt x="82735" y="119320"/>
                  <a:pt x="82062" y="120000"/>
                  <a:pt x="81231" y="120000"/>
                </a:cubicBezTo>
                <a:lnTo>
                  <a:pt x="36737" y="120000"/>
                </a:lnTo>
                <a:cubicBezTo>
                  <a:pt x="35906" y="120000"/>
                  <a:pt x="35233" y="119320"/>
                  <a:pt x="35233" y="118483"/>
                </a:cubicBezTo>
                <a:lnTo>
                  <a:pt x="35233" y="112100"/>
                </a:lnTo>
                <a:cubicBezTo>
                  <a:pt x="35233" y="111263"/>
                  <a:pt x="35906" y="110584"/>
                  <a:pt x="36737" y="110584"/>
                </a:cubicBezTo>
                <a:close/>
                <a:moveTo>
                  <a:pt x="53297" y="65903"/>
                </a:moveTo>
                <a:lnTo>
                  <a:pt x="53297" y="77250"/>
                </a:lnTo>
                <a:lnTo>
                  <a:pt x="42051" y="77250"/>
                </a:lnTo>
                <a:lnTo>
                  <a:pt x="42051" y="88723"/>
                </a:lnTo>
                <a:lnTo>
                  <a:pt x="53297" y="88723"/>
                </a:lnTo>
                <a:lnTo>
                  <a:pt x="53297" y="100070"/>
                </a:lnTo>
                <a:lnTo>
                  <a:pt x="64671" y="100070"/>
                </a:lnTo>
                <a:lnTo>
                  <a:pt x="64671" y="88723"/>
                </a:lnTo>
                <a:lnTo>
                  <a:pt x="75917" y="88723"/>
                </a:lnTo>
                <a:lnTo>
                  <a:pt x="75917" y="77250"/>
                </a:lnTo>
                <a:lnTo>
                  <a:pt x="64671" y="77250"/>
                </a:lnTo>
                <a:lnTo>
                  <a:pt x="64671" y="65903"/>
                </a:lnTo>
                <a:close/>
                <a:moveTo>
                  <a:pt x="4754" y="57580"/>
                </a:moveTo>
                <a:lnTo>
                  <a:pt x="113219" y="57949"/>
                </a:lnTo>
                <a:cubicBezTo>
                  <a:pt x="113374" y="77645"/>
                  <a:pt x="103025" y="95904"/>
                  <a:pt x="86121" y="105759"/>
                </a:cubicBezTo>
                <a:lnTo>
                  <a:pt x="80815" y="108393"/>
                </a:lnTo>
                <a:lnTo>
                  <a:pt x="37116" y="108393"/>
                </a:lnTo>
                <a:cubicBezTo>
                  <a:pt x="35199" y="107603"/>
                  <a:pt x="33341" y="106646"/>
                  <a:pt x="31531" y="105574"/>
                </a:cubicBezTo>
                <a:cubicBezTo>
                  <a:pt x="14693" y="95604"/>
                  <a:pt x="4466" y="77274"/>
                  <a:pt x="4754" y="57580"/>
                </a:cubicBezTo>
                <a:close/>
                <a:moveTo>
                  <a:pt x="2261" y="45974"/>
                </a:moveTo>
                <a:lnTo>
                  <a:pt x="117738" y="45974"/>
                </a:lnTo>
                <a:cubicBezTo>
                  <a:pt x="118987" y="45974"/>
                  <a:pt x="120000" y="46995"/>
                  <a:pt x="120000" y="48255"/>
                </a:cubicBezTo>
                <a:lnTo>
                  <a:pt x="120000" y="53108"/>
                </a:lnTo>
                <a:cubicBezTo>
                  <a:pt x="120000" y="54368"/>
                  <a:pt x="118987" y="55390"/>
                  <a:pt x="117738" y="55390"/>
                </a:cubicBezTo>
                <a:lnTo>
                  <a:pt x="2261" y="55390"/>
                </a:lnTo>
                <a:cubicBezTo>
                  <a:pt x="1012" y="55390"/>
                  <a:pt x="0" y="54368"/>
                  <a:pt x="0" y="53108"/>
                </a:cubicBezTo>
                <a:lnTo>
                  <a:pt x="0" y="48255"/>
                </a:lnTo>
                <a:cubicBezTo>
                  <a:pt x="0" y="46995"/>
                  <a:pt x="1012" y="45974"/>
                  <a:pt x="2261" y="45974"/>
                </a:cubicBezTo>
                <a:close/>
                <a:moveTo>
                  <a:pt x="91915" y="11804"/>
                </a:moveTo>
                <a:lnTo>
                  <a:pt x="106015" y="26028"/>
                </a:lnTo>
                <a:lnTo>
                  <a:pt x="89645" y="42542"/>
                </a:lnTo>
                <a:lnTo>
                  <a:pt x="61446" y="42542"/>
                </a:lnTo>
                <a:close/>
                <a:moveTo>
                  <a:pt x="101141" y="0"/>
                </a:moveTo>
                <a:cubicBezTo>
                  <a:pt x="102433" y="0"/>
                  <a:pt x="103725" y="497"/>
                  <a:pt x="104710" y="1491"/>
                </a:cubicBezTo>
                <a:lnTo>
                  <a:pt x="116430" y="13315"/>
                </a:lnTo>
                <a:cubicBezTo>
                  <a:pt x="118402" y="15303"/>
                  <a:pt x="118402" y="18528"/>
                  <a:pt x="116430" y="20516"/>
                </a:cubicBezTo>
                <a:lnTo>
                  <a:pt x="114180" y="22786"/>
                </a:lnTo>
                <a:cubicBezTo>
                  <a:pt x="112209" y="24775"/>
                  <a:pt x="109013" y="24775"/>
                  <a:pt x="107042" y="22786"/>
                </a:cubicBezTo>
                <a:lnTo>
                  <a:pt x="95322" y="10962"/>
                </a:lnTo>
                <a:cubicBezTo>
                  <a:pt x="93351" y="8974"/>
                  <a:pt x="93351" y="5750"/>
                  <a:pt x="95322" y="3761"/>
                </a:cubicBezTo>
                <a:lnTo>
                  <a:pt x="97572" y="1491"/>
                </a:lnTo>
                <a:cubicBezTo>
                  <a:pt x="98558" y="497"/>
                  <a:pt x="99850" y="0"/>
                  <a:pt x="1011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935"/>
          <p:cNvSpPr/>
          <p:nvPr/>
        </p:nvSpPr>
        <p:spPr>
          <a:xfrm>
            <a:off x="6096000" y="2266950"/>
            <a:ext cx="361837" cy="3059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5880" y="100923"/>
                </a:moveTo>
                <a:lnTo>
                  <a:pt x="43780" y="108554"/>
                </a:lnTo>
                <a:lnTo>
                  <a:pt x="76219" y="108554"/>
                </a:lnTo>
                <a:lnTo>
                  <a:pt x="74119" y="100923"/>
                </a:lnTo>
                <a:close/>
                <a:moveTo>
                  <a:pt x="17368" y="4644"/>
                </a:moveTo>
                <a:lnTo>
                  <a:pt x="17368" y="64398"/>
                </a:lnTo>
                <a:lnTo>
                  <a:pt x="102631" y="64398"/>
                </a:lnTo>
                <a:lnTo>
                  <a:pt x="102631" y="4644"/>
                </a:lnTo>
                <a:close/>
                <a:moveTo>
                  <a:pt x="11052" y="0"/>
                </a:moveTo>
                <a:lnTo>
                  <a:pt x="108947" y="0"/>
                </a:lnTo>
                <a:lnTo>
                  <a:pt x="108947" y="69042"/>
                </a:lnTo>
                <a:lnTo>
                  <a:pt x="108965" y="69042"/>
                </a:lnTo>
                <a:lnTo>
                  <a:pt x="120000" y="113859"/>
                </a:lnTo>
                <a:lnTo>
                  <a:pt x="120000" y="119999"/>
                </a:lnTo>
                <a:lnTo>
                  <a:pt x="0" y="119999"/>
                </a:lnTo>
                <a:lnTo>
                  <a:pt x="0" y="113859"/>
                </a:lnTo>
                <a:lnTo>
                  <a:pt x="11034" y="69042"/>
                </a:lnTo>
                <a:lnTo>
                  <a:pt x="11052" y="690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1053"/>
          <p:cNvSpPr/>
          <p:nvPr/>
        </p:nvSpPr>
        <p:spPr>
          <a:xfrm rot="-5400000" flipH="1">
            <a:off x="4349908" y="2336643"/>
            <a:ext cx="444186" cy="4572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609" y="52208"/>
                </a:moveTo>
                <a:lnTo>
                  <a:pt x="114609" y="67089"/>
                </a:lnTo>
                <a:cubicBezTo>
                  <a:pt x="114609" y="68670"/>
                  <a:pt x="115816" y="69951"/>
                  <a:pt x="117304" y="69951"/>
                </a:cubicBezTo>
                <a:lnTo>
                  <a:pt x="117304" y="69951"/>
                </a:lnTo>
                <a:cubicBezTo>
                  <a:pt x="118793" y="69951"/>
                  <a:pt x="120000" y="68670"/>
                  <a:pt x="120000" y="67089"/>
                </a:cubicBezTo>
                <a:lnTo>
                  <a:pt x="119999" y="52208"/>
                </a:lnTo>
                <a:cubicBezTo>
                  <a:pt x="119999" y="50627"/>
                  <a:pt x="118793" y="49346"/>
                  <a:pt x="117304" y="49346"/>
                </a:cubicBezTo>
                <a:cubicBezTo>
                  <a:pt x="115816" y="49346"/>
                  <a:pt x="114609" y="50627"/>
                  <a:pt x="114609" y="52208"/>
                </a:cubicBezTo>
                <a:close/>
                <a:moveTo>
                  <a:pt x="106256" y="49918"/>
                </a:moveTo>
                <a:lnTo>
                  <a:pt x="106256" y="69379"/>
                </a:lnTo>
                <a:cubicBezTo>
                  <a:pt x="106256" y="70960"/>
                  <a:pt x="107463" y="72241"/>
                  <a:pt x="108951" y="72241"/>
                </a:cubicBezTo>
                <a:lnTo>
                  <a:pt x="108951" y="72241"/>
                </a:lnTo>
                <a:cubicBezTo>
                  <a:pt x="110440" y="72241"/>
                  <a:pt x="111646" y="70960"/>
                  <a:pt x="111646" y="69379"/>
                </a:cubicBezTo>
                <a:lnTo>
                  <a:pt x="111646" y="49918"/>
                </a:lnTo>
                <a:cubicBezTo>
                  <a:pt x="111646" y="48337"/>
                  <a:pt x="110440" y="47056"/>
                  <a:pt x="108951" y="47056"/>
                </a:cubicBezTo>
                <a:cubicBezTo>
                  <a:pt x="107463" y="47056"/>
                  <a:pt x="106256" y="48337"/>
                  <a:pt x="106256" y="49918"/>
                </a:cubicBezTo>
                <a:close/>
                <a:moveTo>
                  <a:pt x="97903" y="48773"/>
                </a:moveTo>
                <a:lnTo>
                  <a:pt x="97903" y="70524"/>
                </a:lnTo>
                <a:cubicBezTo>
                  <a:pt x="97903" y="72104"/>
                  <a:pt x="99109" y="73386"/>
                  <a:pt x="100598" y="73386"/>
                </a:cubicBezTo>
                <a:lnTo>
                  <a:pt x="100598" y="73386"/>
                </a:lnTo>
                <a:cubicBezTo>
                  <a:pt x="102086" y="73386"/>
                  <a:pt x="103293" y="72104"/>
                  <a:pt x="103293" y="70524"/>
                </a:cubicBezTo>
                <a:lnTo>
                  <a:pt x="103293" y="48773"/>
                </a:lnTo>
                <a:cubicBezTo>
                  <a:pt x="103293" y="47193"/>
                  <a:pt x="102086" y="45911"/>
                  <a:pt x="100598" y="45911"/>
                </a:cubicBezTo>
                <a:cubicBezTo>
                  <a:pt x="99109" y="45911"/>
                  <a:pt x="97903" y="47193"/>
                  <a:pt x="97903" y="48773"/>
                </a:cubicBezTo>
                <a:close/>
                <a:moveTo>
                  <a:pt x="53856" y="54256"/>
                </a:moveTo>
                <a:cubicBezTo>
                  <a:pt x="53856" y="53338"/>
                  <a:pt x="54558" y="52593"/>
                  <a:pt x="55423" y="52593"/>
                </a:cubicBezTo>
                <a:lnTo>
                  <a:pt x="57787" y="52593"/>
                </a:lnTo>
                <a:lnTo>
                  <a:pt x="57787" y="49895"/>
                </a:lnTo>
                <a:cubicBezTo>
                  <a:pt x="57787" y="49843"/>
                  <a:pt x="57790" y="49793"/>
                  <a:pt x="57844" y="49750"/>
                </a:cubicBezTo>
                <a:lnTo>
                  <a:pt x="57714" y="49315"/>
                </a:lnTo>
                <a:cubicBezTo>
                  <a:pt x="57790" y="48400"/>
                  <a:pt x="58549" y="47723"/>
                  <a:pt x="59411" y="47803"/>
                </a:cubicBezTo>
                <a:lnTo>
                  <a:pt x="91653" y="50798"/>
                </a:lnTo>
                <a:cubicBezTo>
                  <a:pt x="92515" y="50878"/>
                  <a:pt x="93152" y="51685"/>
                  <a:pt x="93077" y="52600"/>
                </a:cubicBezTo>
                <a:cubicBezTo>
                  <a:pt x="93002" y="53515"/>
                  <a:pt x="92242" y="54191"/>
                  <a:pt x="91380" y="54111"/>
                </a:cubicBezTo>
                <a:cubicBezTo>
                  <a:pt x="80879" y="53136"/>
                  <a:pt x="70377" y="52160"/>
                  <a:pt x="59875" y="51185"/>
                </a:cubicBezTo>
                <a:lnTo>
                  <a:pt x="59875" y="52593"/>
                </a:lnTo>
                <a:lnTo>
                  <a:pt x="62240" y="52593"/>
                </a:lnTo>
                <a:cubicBezTo>
                  <a:pt x="63105" y="52593"/>
                  <a:pt x="63806" y="53338"/>
                  <a:pt x="63806" y="54256"/>
                </a:cubicBezTo>
                <a:lnTo>
                  <a:pt x="63806" y="54256"/>
                </a:lnTo>
                <a:cubicBezTo>
                  <a:pt x="63806" y="55175"/>
                  <a:pt x="63105" y="55919"/>
                  <a:pt x="62240" y="55919"/>
                </a:cubicBezTo>
                <a:cubicBezTo>
                  <a:pt x="61452" y="55919"/>
                  <a:pt x="60664" y="55919"/>
                  <a:pt x="59875" y="55919"/>
                </a:cubicBezTo>
                <a:lnTo>
                  <a:pt x="59875" y="58197"/>
                </a:lnTo>
                <a:lnTo>
                  <a:pt x="62240" y="58197"/>
                </a:lnTo>
                <a:cubicBezTo>
                  <a:pt x="63105" y="58197"/>
                  <a:pt x="63806" y="58942"/>
                  <a:pt x="63806" y="59860"/>
                </a:cubicBezTo>
                <a:lnTo>
                  <a:pt x="63806" y="59860"/>
                </a:lnTo>
                <a:cubicBezTo>
                  <a:pt x="63806" y="60778"/>
                  <a:pt x="63105" y="61523"/>
                  <a:pt x="62240" y="61523"/>
                </a:cubicBezTo>
                <a:cubicBezTo>
                  <a:pt x="61452" y="61523"/>
                  <a:pt x="60664" y="61523"/>
                  <a:pt x="59875" y="61523"/>
                </a:cubicBezTo>
                <a:lnTo>
                  <a:pt x="59875" y="63801"/>
                </a:lnTo>
                <a:lnTo>
                  <a:pt x="62240" y="63801"/>
                </a:lnTo>
                <a:cubicBezTo>
                  <a:pt x="63105" y="63801"/>
                  <a:pt x="63806" y="64546"/>
                  <a:pt x="63806" y="65464"/>
                </a:cubicBezTo>
                <a:lnTo>
                  <a:pt x="63806" y="65464"/>
                </a:lnTo>
                <a:cubicBezTo>
                  <a:pt x="63806" y="66382"/>
                  <a:pt x="63105" y="67127"/>
                  <a:pt x="62240" y="67127"/>
                </a:cubicBezTo>
                <a:cubicBezTo>
                  <a:pt x="61452" y="67127"/>
                  <a:pt x="60664" y="67127"/>
                  <a:pt x="59875" y="67127"/>
                </a:cubicBezTo>
                <a:lnTo>
                  <a:pt x="59875" y="68544"/>
                </a:lnTo>
                <a:lnTo>
                  <a:pt x="91233" y="65045"/>
                </a:lnTo>
                <a:cubicBezTo>
                  <a:pt x="92093" y="64949"/>
                  <a:pt x="92863" y="65611"/>
                  <a:pt x="92954" y="66525"/>
                </a:cubicBezTo>
                <a:cubicBezTo>
                  <a:pt x="93044" y="67438"/>
                  <a:pt x="92420" y="68256"/>
                  <a:pt x="91560" y="68352"/>
                </a:cubicBezTo>
                <a:cubicBezTo>
                  <a:pt x="80831" y="69550"/>
                  <a:pt x="70101" y="70747"/>
                  <a:pt x="59372" y="71945"/>
                </a:cubicBezTo>
                <a:cubicBezTo>
                  <a:pt x="58511" y="72041"/>
                  <a:pt x="57741" y="71378"/>
                  <a:pt x="57650" y="70465"/>
                </a:cubicBezTo>
                <a:cubicBezTo>
                  <a:pt x="57630" y="70259"/>
                  <a:pt x="57646" y="70058"/>
                  <a:pt x="57807" y="69902"/>
                </a:cubicBezTo>
                <a:lnTo>
                  <a:pt x="57787" y="69850"/>
                </a:lnTo>
                <a:lnTo>
                  <a:pt x="57787" y="67127"/>
                </a:lnTo>
                <a:lnTo>
                  <a:pt x="55423" y="67127"/>
                </a:lnTo>
                <a:cubicBezTo>
                  <a:pt x="54558" y="67127"/>
                  <a:pt x="53856" y="66382"/>
                  <a:pt x="53856" y="65464"/>
                </a:cubicBezTo>
                <a:cubicBezTo>
                  <a:pt x="53856" y="64546"/>
                  <a:pt x="54558" y="63801"/>
                  <a:pt x="55423" y="63801"/>
                </a:cubicBezTo>
                <a:lnTo>
                  <a:pt x="57787" y="63801"/>
                </a:lnTo>
                <a:lnTo>
                  <a:pt x="57787" y="61523"/>
                </a:lnTo>
                <a:lnTo>
                  <a:pt x="55423" y="61523"/>
                </a:lnTo>
                <a:cubicBezTo>
                  <a:pt x="54558" y="61523"/>
                  <a:pt x="53856" y="60779"/>
                  <a:pt x="53856" y="59860"/>
                </a:cubicBezTo>
                <a:cubicBezTo>
                  <a:pt x="53856" y="58942"/>
                  <a:pt x="54558" y="58197"/>
                  <a:pt x="55423" y="58197"/>
                </a:cubicBezTo>
                <a:lnTo>
                  <a:pt x="57787" y="58197"/>
                </a:lnTo>
                <a:lnTo>
                  <a:pt x="57787" y="55919"/>
                </a:lnTo>
                <a:lnTo>
                  <a:pt x="55423" y="55919"/>
                </a:lnTo>
                <a:cubicBezTo>
                  <a:pt x="54558" y="55919"/>
                  <a:pt x="53856" y="55175"/>
                  <a:pt x="53856" y="54256"/>
                </a:cubicBezTo>
                <a:close/>
                <a:moveTo>
                  <a:pt x="48021" y="3132"/>
                </a:moveTo>
                <a:lnTo>
                  <a:pt x="48021" y="12530"/>
                </a:lnTo>
                <a:cubicBezTo>
                  <a:pt x="48021" y="14260"/>
                  <a:pt x="49342" y="15663"/>
                  <a:pt x="50971" y="15663"/>
                </a:cubicBezTo>
                <a:cubicBezTo>
                  <a:pt x="52601" y="15663"/>
                  <a:pt x="53921" y="14260"/>
                  <a:pt x="53921" y="12530"/>
                </a:cubicBezTo>
                <a:lnTo>
                  <a:pt x="53921" y="3132"/>
                </a:lnTo>
                <a:cubicBezTo>
                  <a:pt x="53921" y="1402"/>
                  <a:pt x="52601" y="0"/>
                  <a:pt x="50971" y="0"/>
                </a:cubicBezTo>
                <a:cubicBezTo>
                  <a:pt x="49342" y="0"/>
                  <a:pt x="48021" y="1402"/>
                  <a:pt x="48021" y="3132"/>
                </a:cubicBezTo>
                <a:close/>
                <a:moveTo>
                  <a:pt x="48021" y="107469"/>
                </a:moveTo>
                <a:lnTo>
                  <a:pt x="48021" y="116867"/>
                </a:lnTo>
                <a:cubicBezTo>
                  <a:pt x="48021" y="118597"/>
                  <a:pt x="49342" y="120000"/>
                  <a:pt x="50971" y="120000"/>
                </a:cubicBezTo>
                <a:cubicBezTo>
                  <a:pt x="52601" y="120000"/>
                  <a:pt x="53921" y="118597"/>
                  <a:pt x="53921" y="116867"/>
                </a:cubicBezTo>
                <a:lnTo>
                  <a:pt x="53921" y="107469"/>
                </a:lnTo>
                <a:cubicBezTo>
                  <a:pt x="53921" y="105739"/>
                  <a:pt x="52601" y="104336"/>
                  <a:pt x="50971" y="104336"/>
                </a:cubicBezTo>
                <a:cubicBezTo>
                  <a:pt x="49342" y="104336"/>
                  <a:pt x="48021" y="105739"/>
                  <a:pt x="48021" y="107469"/>
                </a:cubicBezTo>
                <a:close/>
                <a:moveTo>
                  <a:pt x="21116" y="59649"/>
                </a:moveTo>
                <a:cubicBezTo>
                  <a:pt x="21116" y="67800"/>
                  <a:pt x="24044" y="75951"/>
                  <a:pt x="29901" y="82170"/>
                </a:cubicBezTo>
                <a:cubicBezTo>
                  <a:pt x="41615" y="94608"/>
                  <a:pt x="60607" y="94608"/>
                  <a:pt x="72320" y="82170"/>
                </a:cubicBezTo>
                <a:lnTo>
                  <a:pt x="79515" y="74530"/>
                </a:lnTo>
                <a:lnTo>
                  <a:pt x="87539" y="74531"/>
                </a:lnTo>
                <a:cubicBezTo>
                  <a:pt x="90764" y="74530"/>
                  <a:pt x="93379" y="71754"/>
                  <a:pt x="93379" y="68330"/>
                </a:cubicBezTo>
                <a:lnTo>
                  <a:pt x="93379" y="59809"/>
                </a:lnTo>
                <a:lnTo>
                  <a:pt x="93530" y="59649"/>
                </a:lnTo>
                <a:lnTo>
                  <a:pt x="93379" y="59488"/>
                </a:lnTo>
                <a:lnTo>
                  <a:pt x="93379" y="50967"/>
                </a:lnTo>
                <a:cubicBezTo>
                  <a:pt x="93379" y="47543"/>
                  <a:pt x="90764" y="44767"/>
                  <a:pt x="87539" y="44767"/>
                </a:cubicBezTo>
                <a:lnTo>
                  <a:pt x="79515" y="44767"/>
                </a:lnTo>
                <a:cubicBezTo>
                  <a:pt x="77116" y="42220"/>
                  <a:pt x="74718" y="39674"/>
                  <a:pt x="72320" y="37127"/>
                </a:cubicBezTo>
                <a:cubicBezTo>
                  <a:pt x="60607" y="24689"/>
                  <a:pt x="41615" y="24689"/>
                  <a:pt x="29901" y="37127"/>
                </a:cubicBezTo>
                <a:cubicBezTo>
                  <a:pt x="24044" y="43346"/>
                  <a:pt x="21116" y="51497"/>
                  <a:pt x="21116" y="59649"/>
                </a:cubicBezTo>
                <a:close/>
                <a:moveTo>
                  <a:pt x="15930" y="103846"/>
                </a:moveTo>
                <a:cubicBezTo>
                  <a:pt x="15930" y="104647"/>
                  <a:pt x="16218" y="105449"/>
                  <a:pt x="16794" y="106061"/>
                </a:cubicBezTo>
                <a:cubicBezTo>
                  <a:pt x="17946" y="107284"/>
                  <a:pt x="19814" y="107284"/>
                  <a:pt x="20966" y="106061"/>
                </a:cubicBezTo>
                <a:lnTo>
                  <a:pt x="27224" y="99415"/>
                </a:lnTo>
                <a:cubicBezTo>
                  <a:pt x="28376" y="98192"/>
                  <a:pt x="28376" y="96208"/>
                  <a:pt x="27224" y="94985"/>
                </a:cubicBezTo>
                <a:cubicBezTo>
                  <a:pt x="26072" y="93762"/>
                  <a:pt x="24204" y="93762"/>
                  <a:pt x="23052" y="94985"/>
                </a:cubicBezTo>
                <a:lnTo>
                  <a:pt x="16794" y="101630"/>
                </a:lnTo>
                <a:cubicBezTo>
                  <a:pt x="16218" y="102242"/>
                  <a:pt x="15930" y="103044"/>
                  <a:pt x="15930" y="103846"/>
                </a:cubicBezTo>
                <a:close/>
                <a:moveTo>
                  <a:pt x="15930" y="15910"/>
                </a:moveTo>
                <a:cubicBezTo>
                  <a:pt x="15930" y="16712"/>
                  <a:pt x="16218" y="17514"/>
                  <a:pt x="16794" y="18125"/>
                </a:cubicBezTo>
                <a:lnTo>
                  <a:pt x="23052" y="24771"/>
                </a:lnTo>
                <a:cubicBezTo>
                  <a:pt x="24204" y="25994"/>
                  <a:pt x="26072" y="25994"/>
                  <a:pt x="27224" y="24771"/>
                </a:cubicBezTo>
                <a:cubicBezTo>
                  <a:pt x="28376" y="23547"/>
                  <a:pt x="28376" y="21564"/>
                  <a:pt x="27224" y="20340"/>
                </a:cubicBezTo>
                <a:lnTo>
                  <a:pt x="20966" y="13695"/>
                </a:lnTo>
                <a:cubicBezTo>
                  <a:pt x="19814" y="12472"/>
                  <a:pt x="17946" y="12472"/>
                  <a:pt x="16794" y="13695"/>
                </a:cubicBezTo>
                <a:cubicBezTo>
                  <a:pt x="16218" y="14307"/>
                  <a:pt x="15930" y="15109"/>
                  <a:pt x="15930" y="15910"/>
                </a:cubicBezTo>
                <a:close/>
                <a:moveTo>
                  <a:pt x="0" y="59999"/>
                </a:moveTo>
                <a:cubicBezTo>
                  <a:pt x="0" y="61730"/>
                  <a:pt x="1320" y="63132"/>
                  <a:pt x="2950" y="63132"/>
                </a:cubicBezTo>
                <a:lnTo>
                  <a:pt x="11800" y="63132"/>
                </a:lnTo>
                <a:cubicBezTo>
                  <a:pt x="13430" y="63132"/>
                  <a:pt x="14751" y="61730"/>
                  <a:pt x="14751" y="59999"/>
                </a:cubicBezTo>
                <a:cubicBezTo>
                  <a:pt x="14751" y="58269"/>
                  <a:pt x="13430" y="56867"/>
                  <a:pt x="11800" y="56867"/>
                </a:cubicBezTo>
                <a:lnTo>
                  <a:pt x="2950" y="56867"/>
                </a:lnTo>
                <a:cubicBezTo>
                  <a:pt x="1320" y="56867"/>
                  <a:pt x="0" y="58269"/>
                  <a:pt x="0" y="599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424"/>
          <p:cNvSpPr txBox="1"/>
          <p:nvPr/>
        </p:nvSpPr>
        <p:spPr>
          <a:xfrm>
            <a:off x="3962400" y="2724150"/>
            <a:ext cx="11430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Big Idea</a:t>
            </a:r>
            <a:endParaRPr lang="en" sz="1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4267200" cy="774842"/>
          </a:xfrm>
        </p:spPr>
        <p:txBody>
          <a:bodyPr/>
          <a:lstStyle/>
          <a:p>
            <a:r>
              <a:rPr lang="en-US" dirty="0" smtClean="0"/>
              <a:t>Contact Us 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1123950"/>
            <a:ext cx="4242600" cy="762000"/>
          </a:xfrm>
        </p:spPr>
        <p:txBody>
          <a:bodyPr/>
          <a:lstStyle/>
          <a:p>
            <a:r>
              <a:rPr lang="en-US" dirty="0" smtClean="0"/>
              <a:t>tatiana.coloso@alimanschool.org</a:t>
            </a:r>
          </a:p>
          <a:p>
            <a:r>
              <a:rPr lang="en-US" dirty="0" smtClean="0"/>
              <a:t>aishia.neal@alimanschool.org</a:t>
            </a:r>
          </a:p>
          <a:p>
            <a:r>
              <a:rPr lang="en-US" dirty="0" smtClean="0"/>
              <a:t>rana.issa@alimanschool.org</a:t>
            </a:r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733800" y="2190750"/>
            <a:ext cx="43188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Sweetilm.weebly.com</a:t>
            </a:r>
          </a:p>
          <a:p>
            <a:pPr lvl="0"/>
            <a:r>
              <a:rPr lang="en-US" dirty="0" smtClean="0">
                <a:solidFill>
                  <a:schemeClr val="lt1"/>
                </a:solidFill>
              </a:rPr>
              <a:t>teacherspayteachers.com/Store/Sweet-</a:t>
            </a:r>
            <a:r>
              <a:rPr lang="en-US" dirty="0" err="1" smtClean="0">
                <a:solidFill>
                  <a:schemeClr val="lt1"/>
                </a:solidFill>
              </a:rPr>
              <a:t>ilm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6600" y="1276350"/>
            <a:ext cx="361837" cy="2334034"/>
            <a:chOff x="3276600" y="1276350"/>
            <a:chExt cx="361837" cy="2334034"/>
          </a:xfrm>
        </p:grpSpPr>
        <p:sp>
          <p:nvSpPr>
            <p:cNvPr id="4" name="Shape 899"/>
            <p:cNvSpPr/>
            <p:nvPr/>
          </p:nvSpPr>
          <p:spPr>
            <a:xfrm>
              <a:off x="3276600" y="1276350"/>
              <a:ext cx="357265" cy="2619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134" y="69678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47031" y="70661"/>
                  </a:lnTo>
                  <a:lnTo>
                    <a:pt x="59650" y="88162"/>
                  </a:lnTo>
                  <a:close/>
                  <a:moveTo>
                    <a:pt x="120000" y="6411"/>
                  </a:moveTo>
                  <a:lnTo>
                    <a:pt x="120000" y="114091"/>
                  </a:lnTo>
                  <a:lnTo>
                    <a:pt x="75276" y="67386"/>
                  </a:lnTo>
                  <a:close/>
                  <a:moveTo>
                    <a:pt x="0" y="5935"/>
                  </a:moveTo>
                  <a:lnTo>
                    <a:pt x="44723" y="66910"/>
                  </a:lnTo>
                  <a:lnTo>
                    <a:pt x="0" y="113614"/>
                  </a:lnTo>
                  <a:close/>
                  <a:moveTo>
                    <a:pt x="0" y="0"/>
                  </a:moveTo>
                  <a:lnTo>
                    <a:pt x="119999" y="0"/>
                  </a:lnTo>
                  <a:lnTo>
                    <a:pt x="59650" y="818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935"/>
            <p:cNvSpPr/>
            <p:nvPr/>
          </p:nvSpPr>
          <p:spPr>
            <a:xfrm>
              <a:off x="3276600" y="2266950"/>
              <a:ext cx="361837" cy="305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5880" y="100923"/>
                  </a:moveTo>
                  <a:lnTo>
                    <a:pt x="43780" y="108554"/>
                  </a:lnTo>
                  <a:lnTo>
                    <a:pt x="76219" y="108554"/>
                  </a:lnTo>
                  <a:lnTo>
                    <a:pt x="74119" y="100923"/>
                  </a:lnTo>
                  <a:close/>
                  <a:moveTo>
                    <a:pt x="17368" y="4644"/>
                  </a:moveTo>
                  <a:lnTo>
                    <a:pt x="17368" y="64398"/>
                  </a:lnTo>
                  <a:lnTo>
                    <a:pt x="102631" y="64398"/>
                  </a:lnTo>
                  <a:lnTo>
                    <a:pt x="102631" y="4644"/>
                  </a:lnTo>
                  <a:close/>
                  <a:moveTo>
                    <a:pt x="11052" y="0"/>
                  </a:moveTo>
                  <a:lnTo>
                    <a:pt x="108947" y="0"/>
                  </a:lnTo>
                  <a:lnTo>
                    <a:pt x="108947" y="69042"/>
                  </a:lnTo>
                  <a:lnTo>
                    <a:pt x="108965" y="69042"/>
                  </a:lnTo>
                  <a:lnTo>
                    <a:pt x="120000" y="113859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0" y="113859"/>
                  </a:lnTo>
                  <a:lnTo>
                    <a:pt x="11034" y="69042"/>
                  </a:lnTo>
                  <a:lnTo>
                    <a:pt x="11052" y="690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1058"/>
            <p:cNvSpPr/>
            <p:nvPr/>
          </p:nvSpPr>
          <p:spPr>
            <a:xfrm>
              <a:off x="3276600" y="3257550"/>
              <a:ext cx="352834" cy="3528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74" y="14313"/>
                  </a:moveTo>
                  <a:cubicBezTo>
                    <a:pt x="37217" y="14723"/>
                    <a:pt x="25755" y="32673"/>
                    <a:pt x="24657" y="43455"/>
                  </a:cubicBezTo>
                  <a:cubicBezTo>
                    <a:pt x="23862" y="53994"/>
                    <a:pt x="26957" y="60768"/>
                    <a:pt x="33905" y="67351"/>
                  </a:cubicBezTo>
                  <a:cubicBezTo>
                    <a:pt x="35722" y="64334"/>
                    <a:pt x="38183" y="57834"/>
                    <a:pt x="40238" y="54936"/>
                  </a:cubicBezTo>
                  <a:cubicBezTo>
                    <a:pt x="37029" y="49928"/>
                    <a:pt x="38040" y="53223"/>
                    <a:pt x="37420" y="43387"/>
                  </a:cubicBezTo>
                  <a:cubicBezTo>
                    <a:pt x="40347" y="27954"/>
                    <a:pt x="52089" y="24625"/>
                    <a:pt x="67185" y="27009"/>
                  </a:cubicBezTo>
                  <a:cubicBezTo>
                    <a:pt x="81612" y="30815"/>
                    <a:pt x="84464" y="40745"/>
                    <a:pt x="84339" y="48691"/>
                  </a:cubicBezTo>
                  <a:cubicBezTo>
                    <a:pt x="83962" y="52831"/>
                    <a:pt x="81191" y="62560"/>
                    <a:pt x="74416" y="67453"/>
                  </a:cubicBezTo>
                  <a:cubicBezTo>
                    <a:pt x="66429" y="72722"/>
                    <a:pt x="60747" y="66951"/>
                    <a:pt x="61416" y="61179"/>
                  </a:cubicBezTo>
                  <a:cubicBezTo>
                    <a:pt x="62796" y="54864"/>
                    <a:pt x="63206" y="53181"/>
                    <a:pt x="64711" y="47117"/>
                  </a:cubicBezTo>
                  <a:cubicBezTo>
                    <a:pt x="66509" y="41889"/>
                    <a:pt x="63152" y="38179"/>
                    <a:pt x="58051" y="36966"/>
                  </a:cubicBezTo>
                  <a:cubicBezTo>
                    <a:pt x="53032" y="35962"/>
                    <a:pt x="49281" y="40342"/>
                    <a:pt x="48152" y="43478"/>
                  </a:cubicBezTo>
                  <a:cubicBezTo>
                    <a:pt x="45434" y="52512"/>
                    <a:pt x="48919" y="55272"/>
                    <a:pt x="47707" y="58785"/>
                  </a:cubicBezTo>
                  <a:cubicBezTo>
                    <a:pt x="40389" y="80951"/>
                    <a:pt x="36993" y="105101"/>
                    <a:pt x="40589" y="105686"/>
                  </a:cubicBezTo>
                  <a:cubicBezTo>
                    <a:pt x="43475" y="105979"/>
                    <a:pt x="52429" y="94819"/>
                    <a:pt x="57196" y="73407"/>
                  </a:cubicBezTo>
                  <a:cubicBezTo>
                    <a:pt x="60165" y="76710"/>
                    <a:pt x="63430" y="83266"/>
                    <a:pt x="70790" y="82430"/>
                  </a:cubicBezTo>
                  <a:cubicBezTo>
                    <a:pt x="81621" y="80799"/>
                    <a:pt x="93694" y="72769"/>
                    <a:pt x="96245" y="49307"/>
                  </a:cubicBezTo>
                  <a:cubicBezTo>
                    <a:pt x="98596" y="30286"/>
                    <a:pt x="85324" y="13052"/>
                    <a:pt x="59974" y="14313"/>
                  </a:cubicBezTo>
                  <a:close/>
                  <a:moveTo>
                    <a:pt x="13238" y="0"/>
                  </a:moveTo>
                  <a:lnTo>
                    <a:pt x="106761" y="0"/>
                  </a:lnTo>
                  <a:cubicBezTo>
                    <a:pt x="114073" y="0"/>
                    <a:pt x="120000" y="5927"/>
                    <a:pt x="120000" y="13239"/>
                  </a:cubicBezTo>
                  <a:lnTo>
                    <a:pt x="120000" y="106760"/>
                  </a:lnTo>
                  <a:cubicBezTo>
                    <a:pt x="120000" y="114072"/>
                    <a:pt x="114073" y="120000"/>
                    <a:pt x="106761" y="120000"/>
                  </a:cubicBezTo>
                  <a:lnTo>
                    <a:pt x="13238" y="120000"/>
                  </a:lnTo>
                  <a:cubicBezTo>
                    <a:pt x="5926" y="120000"/>
                    <a:pt x="0" y="114072"/>
                    <a:pt x="0" y="106760"/>
                  </a:cubicBezTo>
                  <a:lnTo>
                    <a:pt x="0" y="13239"/>
                  </a:lnTo>
                  <a:cubicBezTo>
                    <a:pt x="0" y="5927"/>
                    <a:pt x="5926" y="0"/>
                    <a:pt x="13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Subtitle 2"/>
          <p:cNvSpPr txBox="1">
            <a:spLocks/>
          </p:cNvSpPr>
          <p:nvPr/>
        </p:nvSpPr>
        <p:spPr>
          <a:xfrm>
            <a:off x="3810000" y="3181350"/>
            <a:ext cx="43188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lvl="0"/>
            <a:r>
              <a:rPr lang="en-US" dirty="0" smtClean="0">
                <a:solidFill>
                  <a:schemeClr val="lt1"/>
                </a:solidFill>
              </a:rPr>
              <a:t>www.pinterest.com/sweetilm/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Shape 221"/>
          <p:cNvGrpSpPr/>
          <p:nvPr/>
        </p:nvGrpSpPr>
        <p:grpSpPr>
          <a:xfrm>
            <a:off x="228600" y="3603856"/>
            <a:ext cx="1828798" cy="1125068"/>
            <a:chOff x="152399" y="3350185"/>
            <a:chExt cx="1904999" cy="1366328"/>
          </a:xfrm>
        </p:grpSpPr>
        <p:grpSp>
          <p:nvGrpSpPr>
            <p:cNvPr id="222" name="Shape 222"/>
            <p:cNvGrpSpPr/>
            <p:nvPr/>
          </p:nvGrpSpPr>
          <p:grpSpPr>
            <a:xfrm>
              <a:off x="152399" y="3350185"/>
              <a:ext cx="1904999" cy="516965"/>
              <a:chOff x="3685101" y="3327771"/>
              <a:chExt cx="1822176" cy="516965"/>
            </a:xfrm>
          </p:grpSpPr>
          <p:sp>
            <p:nvSpPr>
              <p:cNvPr id="223" name="Shape 223"/>
              <p:cNvSpPr txBox="1"/>
              <p:nvPr/>
            </p:nvSpPr>
            <p:spPr>
              <a:xfrm>
                <a:off x="3779910" y="3327771"/>
                <a:ext cx="1584177" cy="246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Clr>
                    <a:srgbClr val="3F3F3F"/>
                  </a:buClr>
                  <a:buSzPct val="25000"/>
                  <a:buFont typeface="Arial"/>
                  <a:buNone/>
                </a:pPr>
                <a:r>
                  <a:rPr lang="en" sz="1400" b="1" dirty="0" smtClean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Tatiana Coloso</a:t>
                </a:r>
                <a:endParaRPr lang="en" sz="14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Shape 224"/>
              <p:cNvSpPr txBox="1"/>
              <p:nvPr/>
            </p:nvSpPr>
            <p:spPr>
              <a:xfrm>
                <a:off x="3685101" y="3589982"/>
                <a:ext cx="1822176" cy="2547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Clr>
                    <a:srgbClr val="32AEB8"/>
                  </a:buClr>
                  <a:buSzPct val="25000"/>
                  <a:buFont typeface="Arial"/>
                  <a:buNone/>
                </a:pPr>
                <a:r>
                  <a:rPr lang="en" sz="1200" dirty="0" smtClean="0">
                    <a:solidFill>
                      <a:srgbClr val="32AEB8"/>
                    </a:solidFill>
                    <a:latin typeface="Arial"/>
                    <a:ea typeface="Arial"/>
                    <a:cs typeface="Arial"/>
                    <a:sym typeface="Arial"/>
                  </a:rPr>
                  <a:t>Islamic Studies Teacher</a:t>
                </a:r>
                <a:endParaRPr lang="en" sz="1200" dirty="0">
                  <a:solidFill>
                    <a:srgbClr val="32AEB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" name="Shape 225"/>
            <p:cNvSpPr txBox="1"/>
            <p:nvPr/>
          </p:nvSpPr>
          <p:spPr>
            <a:xfrm>
              <a:off x="251519" y="3885517"/>
              <a:ext cx="1656183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Shape 226"/>
          <p:cNvGrpSpPr/>
          <p:nvPr/>
        </p:nvGrpSpPr>
        <p:grpSpPr>
          <a:xfrm>
            <a:off x="2579607" y="3612395"/>
            <a:ext cx="1656185" cy="1104117"/>
            <a:chOff x="251517" y="3350185"/>
            <a:chExt cx="1656185" cy="1366328"/>
          </a:xfrm>
        </p:grpSpPr>
        <p:grpSp>
          <p:nvGrpSpPr>
            <p:cNvPr id="227" name="Shape 227"/>
            <p:cNvGrpSpPr/>
            <p:nvPr/>
          </p:nvGrpSpPr>
          <p:grpSpPr>
            <a:xfrm>
              <a:off x="251517" y="3350185"/>
              <a:ext cx="1656183" cy="511790"/>
              <a:chOff x="3779911" y="3327771"/>
              <a:chExt cx="1584178" cy="511790"/>
            </a:xfrm>
          </p:grpSpPr>
          <p:sp>
            <p:nvSpPr>
              <p:cNvPr id="228" name="Shape 228"/>
              <p:cNvSpPr txBox="1"/>
              <p:nvPr/>
            </p:nvSpPr>
            <p:spPr>
              <a:xfrm>
                <a:off x="3779911" y="3327771"/>
                <a:ext cx="1584178" cy="246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Clr>
                    <a:srgbClr val="3F3F3F"/>
                  </a:buClr>
                  <a:buSzPct val="25000"/>
                  <a:buFont typeface="Arial"/>
                  <a:buNone/>
                </a:pPr>
                <a:r>
                  <a:rPr lang="en" sz="1400" b="1" dirty="0" smtClean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Aishia Neal</a:t>
                </a:r>
                <a:endParaRPr lang="en" sz="14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Shape 229"/>
              <p:cNvSpPr txBox="1"/>
              <p:nvPr/>
            </p:nvSpPr>
            <p:spPr>
              <a:xfrm>
                <a:off x="3779912" y="3589982"/>
                <a:ext cx="1584177" cy="249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Clr>
                    <a:srgbClr val="32AEB8"/>
                  </a:buClr>
                  <a:buSzPct val="25000"/>
                  <a:buFont typeface="Arial"/>
                  <a:buNone/>
                </a:pPr>
                <a:r>
                  <a:rPr lang="en" sz="1200" dirty="0" smtClean="0">
                    <a:solidFill>
                      <a:srgbClr val="32AEB8"/>
                    </a:solidFill>
                    <a:latin typeface="Arial"/>
                    <a:ea typeface="Arial"/>
                    <a:cs typeface="Arial"/>
                    <a:sym typeface="Arial"/>
                  </a:rPr>
                  <a:t>Instructional Coach</a:t>
                </a:r>
                <a:endParaRPr lang="en" sz="1200" dirty="0">
                  <a:solidFill>
                    <a:srgbClr val="32AEB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0" name="Shape 230"/>
            <p:cNvSpPr txBox="1"/>
            <p:nvPr/>
          </p:nvSpPr>
          <p:spPr>
            <a:xfrm>
              <a:off x="251519" y="3885517"/>
              <a:ext cx="1656183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Shape 231"/>
          <p:cNvGrpSpPr/>
          <p:nvPr/>
        </p:nvGrpSpPr>
        <p:grpSpPr>
          <a:xfrm>
            <a:off x="4724399" y="3579835"/>
            <a:ext cx="2057400" cy="1136677"/>
            <a:chOff x="68220" y="3350185"/>
            <a:chExt cx="2057400" cy="1366328"/>
          </a:xfrm>
        </p:grpSpPr>
        <p:grpSp>
          <p:nvGrpSpPr>
            <p:cNvPr id="232" name="Shape 232"/>
            <p:cNvGrpSpPr/>
            <p:nvPr/>
          </p:nvGrpSpPr>
          <p:grpSpPr>
            <a:xfrm>
              <a:off x="68220" y="3350185"/>
              <a:ext cx="2057400" cy="593165"/>
              <a:chOff x="3604582" y="3327771"/>
              <a:chExt cx="1967951" cy="593165"/>
            </a:xfrm>
          </p:grpSpPr>
          <p:sp>
            <p:nvSpPr>
              <p:cNvPr id="233" name="Shape 233"/>
              <p:cNvSpPr txBox="1"/>
              <p:nvPr/>
            </p:nvSpPr>
            <p:spPr>
              <a:xfrm>
                <a:off x="3779910" y="3327771"/>
                <a:ext cx="1584177" cy="246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Clr>
                    <a:srgbClr val="3F3F3F"/>
                  </a:buClr>
                  <a:buSzPct val="25000"/>
                  <a:buFont typeface="Arial"/>
                  <a:buNone/>
                </a:pPr>
                <a:r>
                  <a:rPr lang="en" sz="1400" b="1" dirty="0" smtClean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Rana Issa</a:t>
                </a:r>
                <a:endParaRPr lang="en" sz="14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Shape 234"/>
              <p:cNvSpPr txBox="1"/>
              <p:nvPr/>
            </p:nvSpPr>
            <p:spPr>
              <a:xfrm>
                <a:off x="3604582" y="3589982"/>
                <a:ext cx="1967951" cy="33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Clr>
                    <a:srgbClr val="32AEB8"/>
                  </a:buClr>
                  <a:buSzPct val="25000"/>
                  <a:buFont typeface="Arial"/>
                  <a:buNone/>
                </a:pPr>
                <a:r>
                  <a:rPr lang="en" sz="1200" dirty="0" smtClean="0">
                    <a:solidFill>
                      <a:srgbClr val="32AEB8"/>
                    </a:solidFill>
                    <a:latin typeface="Arial"/>
                    <a:ea typeface="Arial"/>
                    <a:cs typeface="Arial"/>
                    <a:sym typeface="Arial"/>
                  </a:rPr>
                  <a:t>Islamic Studies &amp; Arabic Teacher</a:t>
                </a:r>
                <a:endParaRPr lang="en" sz="1200" dirty="0">
                  <a:solidFill>
                    <a:srgbClr val="32AEB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" name="Shape 235"/>
            <p:cNvSpPr txBox="1"/>
            <p:nvPr/>
          </p:nvSpPr>
          <p:spPr>
            <a:xfrm>
              <a:off x="251519" y="3885517"/>
              <a:ext cx="1656183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0" y="361950"/>
            <a:ext cx="9144000" cy="60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5400" dirty="0">
                <a:latin typeface="AR CENA" pitchFamily="2" charset="0"/>
              </a:rPr>
              <a:t>Our </a:t>
            </a:r>
            <a:r>
              <a:rPr lang="en" sz="5400" dirty="0" smtClean="0">
                <a:latin typeface="AR CENA" pitchFamily="2" charset="0"/>
              </a:rPr>
              <a:t>Team</a:t>
            </a:r>
            <a:endParaRPr lang="en" sz="5400" dirty="0">
              <a:latin typeface="AR CENA" pitchFamily="2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6711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20607" r="20505"/>
          <a:stretch/>
        </p:blipFill>
        <p:spPr>
          <a:xfrm>
            <a:off x="4655490" y="1347775"/>
            <a:ext cx="2126309" cy="187204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352550"/>
            <a:ext cx="2057400" cy="191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Shape 231"/>
          <p:cNvGrpSpPr/>
          <p:nvPr/>
        </p:nvGrpSpPr>
        <p:grpSpPr>
          <a:xfrm>
            <a:off x="6934200" y="3333750"/>
            <a:ext cx="2057400" cy="1366328"/>
            <a:chOff x="68220" y="3350185"/>
            <a:chExt cx="2057400" cy="1366328"/>
          </a:xfrm>
        </p:grpSpPr>
        <p:grpSp>
          <p:nvGrpSpPr>
            <p:cNvPr id="35" name="Shape 232"/>
            <p:cNvGrpSpPr/>
            <p:nvPr/>
          </p:nvGrpSpPr>
          <p:grpSpPr>
            <a:xfrm>
              <a:off x="68220" y="3350185"/>
              <a:ext cx="2057400" cy="593165"/>
              <a:chOff x="3604582" y="3327771"/>
              <a:chExt cx="1967951" cy="593165"/>
            </a:xfrm>
          </p:grpSpPr>
          <p:sp>
            <p:nvSpPr>
              <p:cNvPr id="37" name="Shape 233"/>
              <p:cNvSpPr txBox="1"/>
              <p:nvPr/>
            </p:nvSpPr>
            <p:spPr>
              <a:xfrm>
                <a:off x="3779910" y="3327771"/>
                <a:ext cx="1584177" cy="246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Clr>
                    <a:srgbClr val="3F3F3F"/>
                  </a:buClr>
                  <a:buSzPct val="25000"/>
                  <a:buFont typeface="Arial"/>
                  <a:buNone/>
                </a:pPr>
                <a:r>
                  <a:rPr lang="en" sz="1400" b="1" dirty="0" smtClean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Al-Iman School</a:t>
                </a:r>
                <a:endParaRPr lang="en" sz="14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Shape 234"/>
              <p:cNvSpPr txBox="1"/>
              <p:nvPr/>
            </p:nvSpPr>
            <p:spPr>
              <a:xfrm>
                <a:off x="3604582" y="3589982"/>
                <a:ext cx="1967951" cy="33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Clr>
                    <a:srgbClr val="32AEB8"/>
                  </a:buClr>
                  <a:buSzPct val="25000"/>
                  <a:buFont typeface="Arial"/>
                  <a:buNone/>
                </a:pPr>
                <a:r>
                  <a:rPr lang="en" sz="1200" dirty="0" smtClean="0">
                    <a:solidFill>
                      <a:srgbClr val="32AEB8"/>
                    </a:solidFill>
                    <a:latin typeface="Arial"/>
                    <a:ea typeface="Arial"/>
                    <a:cs typeface="Arial"/>
                    <a:sym typeface="Arial"/>
                  </a:rPr>
                  <a:t>Raleigh, NC</a:t>
                </a:r>
                <a:endParaRPr lang="en" sz="1200" dirty="0">
                  <a:solidFill>
                    <a:srgbClr val="32AEB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Shape 235"/>
            <p:cNvSpPr txBox="1"/>
            <p:nvPr/>
          </p:nvSpPr>
          <p:spPr>
            <a:xfrm>
              <a:off x="144421" y="3885517"/>
              <a:ext cx="1763282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934200" y="3867150"/>
            <a:ext cx="2209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Al-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Iman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School shall provide an Islamic environment that offers quality education and leadership skills to develop global awareness and 21st Century skills.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r="34708" b="28215"/>
          <a:stretch/>
        </p:blipFill>
        <p:spPr>
          <a:xfrm rot="5400000">
            <a:off x="169798" y="1229030"/>
            <a:ext cx="1872033" cy="2109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1475655" y="1556086"/>
            <a:ext cx="6192687" cy="13036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1800" dirty="0" smtClean="0"/>
              <a:t>“Student achievement at the end of the year is </a:t>
            </a:r>
            <a:r>
              <a:rPr lang="en-US" sz="1800" b="1" i="1" dirty="0" smtClean="0"/>
              <a:t>directly</a:t>
            </a:r>
            <a:r>
              <a:rPr lang="en-US" sz="1800" dirty="0" smtClean="0"/>
              <a:t> related to the degree to which the teacher establishes good control of the classroom procedures in the very first week of the school year.”</a:t>
            </a:r>
            <a:endParaRPr lang="en" sz="1800" dirty="0">
              <a:solidFill>
                <a:schemeClr val="lt1"/>
              </a:solidFill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899591" y="1059582"/>
            <a:ext cx="745398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9600" b="1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72" name="Shape 172"/>
          <p:cNvSpPr txBox="1"/>
          <p:nvPr/>
        </p:nvSpPr>
        <p:spPr>
          <a:xfrm rot="10800000">
            <a:off x="7452319" y="1290122"/>
            <a:ext cx="745398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9600" b="1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753432" y="4141067"/>
            <a:ext cx="165618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400" b="1" dirty="0" smtClean="0">
                <a:solidFill>
                  <a:srgbClr val="F2A40D"/>
                </a:solidFill>
                <a:latin typeface="Arial"/>
                <a:ea typeface="Arial"/>
                <a:cs typeface="Arial"/>
                <a:sym typeface="Arial"/>
              </a:rPr>
              <a:t>Harry Wong 2009</a:t>
            </a:r>
            <a:endParaRPr lang="en" sz="1400" b="1" dirty="0">
              <a:solidFill>
                <a:srgbClr val="F2A40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0" y="1275605"/>
            <a:ext cx="9144000" cy="3456383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652610" y="1707653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Shape 183"/>
          <p:cNvGrpSpPr/>
          <p:nvPr/>
        </p:nvGrpSpPr>
        <p:grpSpPr>
          <a:xfrm>
            <a:off x="1300683" y="1530872"/>
            <a:ext cx="2887613" cy="925209"/>
            <a:chOff x="803639" y="3362835"/>
            <a:chExt cx="2232294" cy="925209"/>
          </a:xfrm>
        </p:grpSpPr>
        <p:sp>
          <p:nvSpPr>
            <p:cNvPr id="184" name="Shape 184"/>
            <p:cNvSpPr txBox="1"/>
            <p:nvPr/>
          </p:nvSpPr>
          <p:spPr>
            <a:xfrm>
              <a:off x="976276" y="3641713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 are the classroom procedures when arriving to class? What should they do or where should they go?</a:t>
              </a:r>
              <a:endParaRPr lang="en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803639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4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Arrival</a:t>
              </a:r>
              <a:endParaRPr lang="en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Shape 186"/>
          <p:cNvGrpSpPr/>
          <p:nvPr/>
        </p:nvGrpSpPr>
        <p:grpSpPr>
          <a:xfrm>
            <a:off x="1300682" y="2538984"/>
            <a:ext cx="3118917" cy="983897"/>
            <a:chOff x="803638" y="3362835"/>
            <a:chExt cx="2411106" cy="983897"/>
          </a:xfrm>
        </p:grpSpPr>
        <p:sp>
          <p:nvSpPr>
            <p:cNvPr id="187" name="Shape 187"/>
            <p:cNvSpPr txBox="1"/>
            <p:nvPr/>
          </p:nvSpPr>
          <p:spPr>
            <a:xfrm>
              <a:off x="976276" y="3700401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When a task is completed early what shoudl a student do?</a:t>
              </a:r>
              <a:endParaRPr lang="en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803638" y="3362835"/>
              <a:ext cx="2411106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Completed Task</a:t>
              </a:r>
              <a:endParaRPr lang="en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Shape 189"/>
          <p:cNvGrpSpPr/>
          <p:nvPr/>
        </p:nvGrpSpPr>
        <p:grpSpPr>
          <a:xfrm>
            <a:off x="1300683" y="3547096"/>
            <a:ext cx="2887613" cy="966385"/>
            <a:chOff x="803639" y="3362835"/>
            <a:chExt cx="2232294" cy="966385"/>
          </a:xfrm>
        </p:grpSpPr>
        <p:sp>
          <p:nvSpPr>
            <p:cNvPr id="190" name="Shape 190"/>
            <p:cNvSpPr txBox="1"/>
            <p:nvPr/>
          </p:nvSpPr>
          <p:spPr>
            <a:xfrm>
              <a:off x="976276" y="3682889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If a student needs help, how should they get it? What if the teacher is unavailable?</a:t>
              </a:r>
              <a:endParaRPr lang="en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803639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4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Getting Help</a:t>
              </a:r>
              <a:endParaRPr lang="en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Shape 192"/>
          <p:cNvSpPr/>
          <p:nvPr/>
        </p:nvSpPr>
        <p:spPr>
          <a:xfrm>
            <a:off x="5248646" y="1716036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5230787" y="2724149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5212928" y="3732260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Shape 195"/>
          <p:cNvGrpSpPr/>
          <p:nvPr/>
        </p:nvGrpSpPr>
        <p:grpSpPr>
          <a:xfrm>
            <a:off x="5896719" y="1539255"/>
            <a:ext cx="2863577" cy="916826"/>
            <a:chOff x="803639" y="3362835"/>
            <a:chExt cx="2213713" cy="916826"/>
          </a:xfrm>
        </p:grpSpPr>
        <p:sp>
          <p:nvSpPr>
            <p:cNvPr id="196" name="Shape 196"/>
            <p:cNvSpPr txBox="1"/>
            <p:nvPr/>
          </p:nvSpPr>
          <p:spPr>
            <a:xfrm>
              <a:off x="957695" y="3633330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chemeClr val="lt1"/>
                  </a:solidFill>
                </a:rPr>
                <a:t>Is it time yet?</a:t>
              </a:r>
              <a:endParaRPr lang="en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803639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4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Schedules</a:t>
              </a:r>
              <a:endParaRPr lang="en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Shape 198"/>
          <p:cNvGrpSpPr/>
          <p:nvPr/>
        </p:nvGrpSpPr>
        <p:grpSpPr>
          <a:xfrm>
            <a:off x="5896719" y="2547367"/>
            <a:ext cx="2863577" cy="899314"/>
            <a:chOff x="803639" y="3362835"/>
            <a:chExt cx="2213713" cy="899314"/>
          </a:xfrm>
        </p:grpSpPr>
        <p:sp>
          <p:nvSpPr>
            <p:cNvPr id="199" name="Shape 199"/>
            <p:cNvSpPr txBox="1"/>
            <p:nvPr/>
          </p:nvSpPr>
          <p:spPr>
            <a:xfrm>
              <a:off x="957695" y="3615818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chemeClr val="lt1"/>
                  </a:solidFill>
                </a:rPr>
                <a:t>What are the procedures when working in groups?</a:t>
              </a:r>
              <a:endParaRPr lang="en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803639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4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Group Work</a:t>
              </a:r>
              <a:endParaRPr lang="en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Shape 201"/>
          <p:cNvGrpSpPr/>
          <p:nvPr/>
        </p:nvGrpSpPr>
        <p:grpSpPr>
          <a:xfrm>
            <a:off x="5896719" y="3555479"/>
            <a:ext cx="2863577" cy="958002"/>
            <a:chOff x="803639" y="3362835"/>
            <a:chExt cx="2213713" cy="958002"/>
          </a:xfrm>
        </p:grpSpPr>
        <p:sp>
          <p:nvSpPr>
            <p:cNvPr id="202" name="Shape 202"/>
            <p:cNvSpPr txBox="1"/>
            <p:nvPr/>
          </p:nvSpPr>
          <p:spPr>
            <a:xfrm>
              <a:off x="957695" y="3674506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 are the classroom procedures for the end of the day? Announcments, dua, location, etc.</a:t>
              </a:r>
              <a:endParaRPr lang="en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803639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4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Dismissal</a:t>
              </a:r>
              <a:endParaRPr lang="en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Shape 204"/>
          <p:cNvSpPr/>
          <p:nvPr/>
        </p:nvSpPr>
        <p:spPr>
          <a:xfrm>
            <a:off x="4554000" y="1653798"/>
            <a:ext cx="36000" cy="2699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619206" y="1773235"/>
            <a:ext cx="64287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583489" y="2772965"/>
            <a:ext cx="64287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83489" y="3781076"/>
            <a:ext cx="64287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5217689" y="1779661"/>
            <a:ext cx="64287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5181971" y="2779391"/>
            <a:ext cx="64287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181971" y="3787503"/>
            <a:ext cx="64287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0" y="361950"/>
            <a:ext cx="9144000" cy="60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CENA" pitchFamily="2" charset="0"/>
              </a:rPr>
              <a:t>Examples of Routines &amp; Procedures</a:t>
            </a:r>
            <a:endParaRPr lang="en" sz="4800" dirty="0">
              <a:solidFill>
                <a:schemeClr val="tx1">
                  <a:lumMod val="75000"/>
                  <a:lumOff val="25000"/>
                </a:schemeClr>
              </a:solidFill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1475655" y="1556086"/>
            <a:ext cx="6192687" cy="13036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2400" dirty="0" smtClean="0"/>
              <a:t>“A teacher delivering instruction without standards, is </a:t>
            </a:r>
            <a:r>
              <a:rPr lang="en-US" sz="2400" dirty="0" smtClean="0"/>
              <a:t>like </a:t>
            </a:r>
            <a:r>
              <a:rPr lang="en-US" sz="2400" dirty="0" smtClean="0"/>
              <a:t>a sailor rowing a boat without an oar.”</a:t>
            </a:r>
            <a:endParaRPr lang="en" sz="2400" dirty="0">
              <a:solidFill>
                <a:schemeClr val="lt1"/>
              </a:solidFill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899591" y="1059582"/>
            <a:ext cx="745398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9600" b="1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72" name="Shape 172"/>
          <p:cNvSpPr txBox="1"/>
          <p:nvPr/>
        </p:nvSpPr>
        <p:spPr>
          <a:xfrm rot="10800000">
            <a:off x="7452319" y="1290122"/>
            <a:ext cx="745398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9600" b="1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753432" y="4141067"/>
            <a:ext cx="165618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" sz="1400" b="1" dirty="0">
              <a:solidFill>
                <a:srgbClr val="F2A40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0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Shape 590"/>
          <p:cNvGrpSpPr/>
          <p:nvPr/>
        </p:nvGrpSpPr>
        <p:grpSpPr>
          <a:xfrm>
            <a:off x="152400" y="1276350"/>
            <a:ext cx="4813176" cy="844007"/>
            <a:chOff x="0" y="1270545"/>
            <a:chExt cx="4355976" cy="504056"/>
          </a:xfrm>
        </p:grpSpPr>
        <p:sp>
          <p:nvSpPr>
            <p:cNvPr id="591" name="Shape 591"/>
            <p:cNvSpPr/>
            <p:nvPr/>
          </p:nvSpPr>
          <p:spPr>
            <a:xfrm>
              <a:off x="323528" y="1270545"/>
              <a:ext cx="4032448" cy="504056"/>
            </a:xfrm>
            <a:prstGeom prst="rect">
              <a:avLst/>
            </a:prstGeom>
            <a:solidFill>
              <a:srgbClr val="F2A40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Shape 592"/>
            <p:cNvSpPr/>
            <p:nvPr/>
          </p:nvSpPr>
          <p:spPr>
            <a:xfrm>
              <a:off x="0" y="1270545"/>
              <a:ext cx="323528" cy="504056"/>
            </a:xfrm>
            <a:prstGeom prst="rect">
              <a:avLst/>
            </a:prstGeom>
            <a:solidFill>
              <a:srgbClr val="F2A40D">
                <a:alpha val="400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3" name="Shape 593"/>
          <p:cNvSpPr txBox="1"/>
          <p:nvPr/>
        </p:nvSpPr>
        <p:spPr>
          <a:xfrm>
            <a:off x="762000" y="1276350"/>
            <a:ext cx="3962400" cy="5705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dirty="0" smtClean="0"/>
              <a:t>A “Big Idea” is an enduring point, or an idea that a teacher wants students to understand by the end of the unit.</a:t>
            </a:r>
            <a:endParaRPr lang="en"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Shape 596"/>
          <p:cNvSpPr/>
          <p:nvPr/>
        </p:nvSpPr>
        <p:spPr>
          <a:xfrm rot="-877503">
            <a:off x="4984753" y="838802"/>
            <a:ext cx="4312379" cy="8947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5771"/>
                </a:moveTo>
                <a:lnTo>
                  <a:pt x="115210" y="104228"/>
                </a:lnTo>
                <a:lnTo>
                  <a:pt x="13840" y="104228"/>
                </a:lnTo>
                <a:lnTo>
                  <a:pt x="13840" y="120000"/>
                </a:lnTo>
                <a:lnTo>
                  <a:pt x="0" y="60000"/>
                </a:lnTo>
                <a:lnTo>
                  <a:pt x="13840" y="0"/>
                </a:lnTo>
                <a:lnTo>
                  <a:pt x="13840" y="15771"/>
                </a:lnTo>
                <a:close/>
              </a:path>
            </a:pathLst>
          </a:cu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7" name="Shape 597"/>
          <p:cNvGrpSpPr/>
          <p:nvPr/>
        </p:nvGrpSpPr>
        <p:grpSpPr>
          <a:xfrm rot="-840000">
            <a:off x="5605020" y="1023682"/>
            <a:ext cx="3096343" cy="518644"/>
            <a:chOff x="803639" y="3362835"/>
            <a:chExt cx="2059657" cy="518644"/>
          </a:xfrm>
        </p:grpSpPr>
        <p:sp>
          <p:nvSpPr>
            <p:cNvPr id="598" name="Shape 598"/>
            <p:cNvSpPr txBox="1"/>
            <p:nvPr/>
          </p:nvSpPr>
          <p:spPr>
            <a:xfrm>
              <a:off x="803639" y="3604480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Understanding the “Big Idea”</a:t>
              </a:r>
              <a:endParaRPr lang="en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Shape 599"/>
            <p:cNvSpPr txBox="1"/>
            <p:nvPr/>
          </p:nvSpPr>
          <p:spPr>
            <a:xfrm>
              <a:off x="803639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#1</a:t>
              </a:r>
              <a:endParaRPr lang="en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" name="Shape 600"/>
          <p:cNvSpPr/>
          <p:nvPr/>
        </p:nvSpPr>
        <p:spPr>
          <a:xfrm rot="-877503">
            <a:off x="4996101" y="2034875"/>
            <a:ext cx="4312379" cy="8947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5771"/>
                </a:moveTo>
                <a:lnTo>
                  <a:pt x="115210" y="104228"/>
                </a:lnTo>
                <a:lnTo>
                  <a:pt x="13840" y="104228"/>
                </a:lnTo>
                <a:lnTo>
                  <a:pt x="13840" y="120000"/>
                </a:lnTo>
                <a:lnTo>
                  <a:pt x="0" y="60000"/>
                </a:lnTo>
                <a:lnTo>
                  <a:pt x="13840" y="0"/>
                </a:lnTo>
                <a:lnTo>
                  <a:pt x="13840" y="15771"/>
                </a:lnTo>
                <a:close/>
              </a:path>
            </a:pathLst>
          </a:cu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Shape 601"/>
          <p:cNvGrpSpPr/>
          <p:nvPr/>
        </p:nvGrpSpPr>
        <p:grpSpPr>
          <a:xfrm rot="-840000">
            <a:off x="5731748" y="2176583"/>
            <a:ext cx="3096345" cy="518643"/>
            <a:chOff x="803638" y="3362835"/>
            <a:chExt cx="2059658" cy="518643"/>
          </a:xfrm>
        </p:grpSpPr>
        <p:sp>
          <p:nvSpPr>
            <p:cNvPr id="602" name="Shape 602"/>
            <p:cNvSpPr txBox="1"/>
            <p:nvPr/>
          </p:nvSpPr>
          <p:spPr>
            <a:xfrm>
              <a:off x="803639" y="3604480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Identify Standards &amp; Objectives</a:t>
              </a:r>
              <a:endParaRPr lang="en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Shape 603"/>
            <p:cNvSpPr txBox="1"/>
            <p:nvPr/>
          </p:nvSpPr>
          <p:spPr>
            <a:xfrm>
              <a:off x="803638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#2</a:t>
              </a:r>
              <a:endParaRPr lang="en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4" name="Shape 604"/>
          <p:cNvSpPr/>
          <p:nvPr/>
        </p:nvSpPr>
        <p:spPr>
          <a:xfrm rot="-877503">
            <a:off x="4996101" y="3177875"/>
            <a:ext cx="4312379" cy="8947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5771"/>
                </a:moveTo>
                <a:lnTo>
                  <a:pt x="115210" y="104228"/>
                </a:lnTo>
                <a:lnTo>
                  <a:pt x="13840" y="104228"/>
                </a:lnTo>
                <a:lnTo>
                  <a:pt x="13840" y="120000"/>
                </a:lnTo>
                <a:lnTo>
                  <a:pt x="0" y="60000"/>
                </a:lnTo>
                <a:lnTo>
                  <a:pt x="13840" y="0"/>
                </a:lnTo>
                <a:lnTo>
                  <a:pt x="13840" y="15771"/>
                </a:lnTo>
                <a:close/>
              </a:path>
            </a:pathLst>
          </a:custGeom>
          <a:solidFill>
            <a:srgbClr val="32AEB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5" name="Shape 605"/>
          <p:cNvGrpSpPr/>
          <p:nvPr/>
        </p:nvGrpSpPr>
        <p:grpSpPr>
          <a:xfrm rot="-840000">
            <a:off x="5655548" y="3319584"/>
            <a:ext cx="3096343" cy="518642"/>
            <a:chOff x="803639" y="3362835"/>
            <a:chExt cx="2059657" cy="518642"/>
          </a:xfrm>
        </p:grpSpPr>
        <p:sp>
          <p:nvSpPr>
            <p:cNvPr id="606" name="Shape 606"/>
            <p:cNvSpPr txBox="1"/>
            <p:nvPr/>
          </p:nvSpPr>
          <p:spPr>
            <a:xfrm>
              <a:off x="803639" y="3604479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Conclude, Introduce, Build</a:t>
              </a:r>
              <a:endParaRPr lang="en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Shape 607"/>
            <p:cNvSpPr txBox="1"/>
            <p:nvPr/>
          </p:nvSpPr>
          <p:spPr>
            <a:xfrm>
              <a:off x="803639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#3</a:t>
              </a:r>
              <a:endParaRPr lang="en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2" name="Shape 612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000" dirty="0" smtClean="0">
                <a:solidFill>
                  <a:schemeClr val="dk1"/>
                </a:solidFill>
              </a:rPr>
              <a:t>Steps To Organizing A Unit</a:t>
            </a:r>
            <a:endParaRPr lang="en" sz="4000" dirty="0">
              <a:solidFill>
                <a:schemeClr val="dk1"/>
              </a:solidFill>
            </a:endParaRPr>
          </a:p>
        </p:txBody>
      </p:sp>
      <p:grpSp>
        <p:nvGrpSpPr>
          <p:cNvPr id="22" name="Shape 590"/>
          <p:cNvGrpSpPr/>
          <p:nvPr/>
        </p:nvGrpSpPr>
        <p:grpSpPr>
          <a:xfrm>
            <a:off x="152400" y="2495550"/>
            <a:ext cx="4813176" cy="844007"/>
            <a:chOff x="0" y="1270545"/>
            <a:chExt cx="4355976" cy="504056"/>
          </a:xfrm>
        </p:grpSpPr>
        <p:sp>
          <p:nvSpPr>
            <p:cNvPr id="23" name="Shape 591"/>
            <p:cNvSpPr/>
            <p:nvPr/>
          </p:nvSpPr>
          <p:spPr>
            <a:xfrm>
              <a:off x="323528" y="1270545"/>
              <a:ext cx="4032448" cy="504056"/>
            </a:xfrm>
            <a:prstGeom prst="rect">
              <a:avLst/>
            </a:prstGeom>
            <a:solidFill>
              <a:srgbClr val="F2A40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592"/>
            <p:cNvSpPr/>
            <p:nvPr/>
          </p:nvSpPr>
          <p:spPr>
            <a:xfrm>
              <a:off x="0" y="1270545"/>
              <a:ext cx="323528" cy="504056"/>
            </a:xfrm>
            <a:prstGeom prst="rect">
              <a:avLst/>
            </a:prstGeom>
            <a:solidFill>
              <a:srgbClr val="F2A40D">
                <a:alpha val="400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Shape 590"/>
          <p:cNvGrpSpPr/>
          <p:nvPr/>
        </p:nvGrpSpPr>
        <p:grpSpPr>
          <a:xfrm>
            <a:off x="152400" y="3714750"/>
            <a:ext cx="4813176" cy="844007"/>
            <a:chOff x="0" y="1270545"/>
            <a:chExt cx="4355976" cy="504056"/>
          </a:xfrm>
        </p:grpSpPr>
        <p:sp>
          <p:nvSpPr>
            <p:cNvPr id="26" name="Shape 591"/>
            <p:cNvSpPr/>
            <p:nvPr/>
          </p:nvSpPr>
          <p:spPr>
            <a:xfrm>
              <a:off x="323528" y="1270545"/>
              <a:ext cx="4032448" cy="504056"/>
            </a:xfrm>
            <a:prstGeom prst="rect">
              <a:avLst/>
            </a:prstGeom>
            <a:solidFill>
              <a:srgbClr val="F2A40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592"/>
            <p:cNvSpPr/>
            <p:nvPr/>
          </p:nvSpPr>
          <p:spPr>
            <a:xfrm>
              <a:off x="0" y="1270545"/>
              <a:ext cx="323528" cy="504056"/>
            </a:xfrm>
            <a:prstGeom prst="rect">
              <a:avLst/>
            </a:prstGeom>
            <a:solidFill>
              <a:srgbClr val="F2A40D">
                <a:alpha val="400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Shape 593"/>
          <p:cNvSpPr txBox="1"/>
          <p:nvPr/>
        </p:nvSpPr>
        <p:spPr>
          <a:xfrm>
            <a:off x="838200" y="2495550"/>
            <a:ext cx="4114800" cy="5705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dirty="0" smtClean="0"/>
              <a:t>Harry Wong describes standards as being the </a:t>
            </a:r>
            <a:r>
              <a:rPr lang="en-US" b="1" dirty="0" smtClean="0"/>
              <a:t>backbone</a:t>
            </a:r>
            <a:r>
              <a:rPr lang="en-US" dirty="0" smtClean="0"/>
              <a:t> of the curriculum because they tell the teacher what students are to master </a:t>
            </a:r>
            <a:r>
              <a:rPr lang="en-US" sz="1200" dirty="0" smtClean="0"/>
              <a:t>(Wong, 2009).</a:t>
            </a:r>
            <a:endParaRPr lang="en" sz="1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593"/>
          <p:cNvSpPr txBox="1"/>
          <p:nvPr/>
        </p:nvSpPr>
        <p:spPr>
          <a:xfrm>
            <a:off x="838200" y="3638550"/>
            <a:ext cx="4114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dirty="0" smtClean="0"/>
              <a:t>Solidifying a strong plan for both the beginning and end of the unit gives the teacher necessary parameters for creating the lessons that support the Big Idea.</a:t>
            </a:r>
            <a:endParaRPr lang="en"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978"/>
          <p:cNvSpPr/>
          <p:nvPr/>
        </p:nvSpPr>
        <p:spPr>
          <a:xfrm rot="16200000">
            <a:off x="76200" y="1581150"/>
            <a:ext cx="533400" cy="22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954" y="32103"/>
                </a:moveTo>
                <a:lnTo>
                  <a:pt x="116477" y="32103"/>
                </a:lnTo>
                <a:cubicBezTo>
                  <a:pt x="118422" y="32103"/>
                  <a:pt x="119999" y="35377"/>
                  <a:pt x="119999" y="39417"/>
                </a:cubicBezTo>
                <a:lnTo>
                  <a:pt x="119999" y="80583"/>
                </a:lnTo>
                <a:cubicBezTo>
                  <a:pt x="119999" y="84622"/>
                  <a:pt x="118422" y="87896"/>
                  <a:pt x="116477" y="87896"/>
                </a:cubicBezTo>
                <a:cubicBezTo>
                  <a:pt x="115303" y="87896"/>
                  <a:pt x="114128" y="87896"/>
                  <a:pt x="112954" y="87896"/>
                </a:cubicBezTo>
                <a:close/>
                <a:moveTo>
                  <a:pt x="34667" y="18159"/>
                </a:moveTo>
                <a:lnTo>
                  <a:pt x="53478" y="18159"/>
                </a:lnTo>
                <a:lnTo>
                  <a:pt x="53478" y="101840"/>
                </a:lnTo>
                <a:lnTo>
                  <a:pt x="34667" y="101840"/>
                </a:lnTo>
                <a:close/>
                <a:moveTo>
                  <a:pt x="10194" y="18159"/>
                </a:moveTo>
                <a:lnTo>
                  <a:pt x="29006" y="18159"/>
                </a:lnTo>
                <a:lnTo>
                  <a:pt x="29006" y="101840"/>
                </a:lnTo>
                <a:lnTo>
                  <a:pt x="10194" y="101840"/>
                </a:lnTo>
                <a:close/>
                <a:moveTo>
                  <a:pt x="9637" y="9791"/>
                </a:moveTo>
                <a:cubicBezTo>
                  <a:pt x="6828" y="9791"/>
                  <a:pt x="4550" y="14520"/>
                  <a:pt x="4550" y="20352"/>
                </a:cubicBezTo>
                <a:lnTo>
                  <a:pt x="4550" y="99647"/>
                </a:lnTo>
                <a:cubicBezTo>
                  <a:pt x="4550" y="105479"/>
                  <a:pt x="6828" y="110208"/>
                  <a:pt x="9637" y="110208"/>
                </a:cubicBezTo>
                <a:lnTo>
                  <a:pt x="103316" y="110208"/>
                </a:lnTo>
                <a:cubicBezTo>
                  <a:pt x="106126" y="110208"/>
                  <a:pt x="108403" y="105479"/>
                  <a:pt x="108403" y="99647"/>
                </a:cubicBezTo>
                <a:lnTo>
                  <a:pt x="108403" y="20352"/>
                </a:lnTo>
                <a:cubicBezTo>
                  <a:pt x="108403" y="14520"/>
                  <a:pt x="106126" y="9791"/>
                  <a:pt x="103316" y="9791"/>
                </a:cubicBezTo>
                <a:close/>
                <a:moveTo>
                  <a:pt x="6078" y="0"/>
                </a:moveTo>
                <a:lnTo>
                  <a:pt x="106875" y="0"/>
                </a:lnTo>
                <a:cubicBezTo>
                  <a:pt x="110232" y="0"/>
                  <a:pt x="112954" y="5650"/>
                  <a:pt x="112954" y="12620"/>
                </a:cubicBezTo>
                <a:lnTo>
                  <a:pt x="112954" y="107379"/>
                </a:lnTo>
                <a:cubicBezTo>
                  <a:pt x="112954" y="114349"/>
                  <a:pt x="110232" y="120000"/>
                  <a:pt x="106875" y="120000"/>
                </a:cubicBezTo>
                <a:lnTo>
                  <a:pt x="6078" y="120000"/>
                </a:lnTo>
                <a:cubicBezTo>
                  <a:pt x="2721" y="120000"/>
                  <a:pt x="0" y="114349"/>
                  <a:pt x="0" y="107379"/>
                </a:cubicBezTo>
                <a:lnTo>
                  <a:pt x="0" y="12620"/>
                </a:lnTo>
                <a:cubicBezTo>
                  <a:pt x="0" y="5650"/>
                  <a:pt x="2721" y="0"/>
                  <a:pt x="60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979"/>
          <p:cNvSpPr/>
          <p:nvPr/>
        </p:nvSpPr>
        <p:spPr>
          <a:xfrm rot="16200000">
            <a:off x="88387" y="2788163"/>
            <a:ext cx="509026" cy="22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954" y="32103"/>
                </a:moveTo>
                <a:lnTo>
                  <a:pt x="116477" y="32103"/>
                </a:lnTo>
                <a:cubicBezTo>
                  <a:pt x="118422" y="32103"/>
                  <a:pt x="119999" y="35377"/>
                  <a:pt x="119999" y="39417"/>
                </a:cubicBezTo>
                <a:lnTo>
                  <a:pt x="119999" y="80583"/>
                </a:lnTo>
                <a:cubicBezTo>
                  <a:pt x="119999" y="84622"/>
                  <a:pt x="118422" y="87896"/>
                  <a:pt x="116477" y="87896"/>
                </a:cubicBezTo>
                <a:cubicBezTo>
                  <a:pt x="115303" y="87896"/>
                  <a:pt x="114128" y="87896"/>
                  <a:pt x="112954" y="87896"/>
                </a:cubicBezTo>
                <a:close/>
                <a:moveTo>
                  <a:pt x="59139" y="18159"/>
                </a:moveTo>
                <a:lnTo>
                  <a:pt x="77951" y="18159"/>
                </a:lnTo>
                <a:lnTo>
                  <a:pt x="77951" y="101840"/>
                </a:lnTo>
                <a:lnTo>
                  <a:pt x="59139" y="101840"/>
                </a:lnTo>
                <a:close/>
                <a:moveTo>
                  <a:pt x="34667" y="18159"/>
                </a:moveTo>
                <a:lnTo>
                  <a:pt x="53478" y="18159"/>
                </a:lnTo>
                <a:lnTo>
                  <a:pt x="53478" y="101840"/>
                </a:lnTo>
                <a:lnTo>
                  <a:pt x="34667" y="101840"/>
                </a:lnTo>
                <a:close/>
                <a:moveTo>
                  <a:pt x="10194" y="18159"/>
                </a:moveTo>
                <a:lnTo>
                  <a:pt x="29006" y="18159"/>
                </a:lnTo>
                <a:lnTo>
                  <a:pt x="29006" y="101840"/>
                </a:lnTo>
                <a:lnTo>
                  <a:pt x="10194" y="101840"/>
                </a:lnTo>
                <a:close/>
                <a:moveTo>
                  <a:pt x="9637" y="9791"/>
                </a:moveTo>
                <a:cubicBezTo>
                  <a:pt x="6828" y="9791"/>
                  <a:pt x="4550" y="14520"/>
                  <a:pt x="4550" y="20352"/>
                </a:cubicBezTo>
                <a:lnTo>
                  <a:pt x="4550" y="99647"/>
                </a:lnTo>
                <a:cubicBezTo>
                  <a:pt x="4550" y="105479"/>
                  <a:pt x="6828" y="110208"/>
                  <a:pt x="9637" y="110208"/>
                </a:cubicBezTo>
                <a:lnTo>
                  <a:pt x="103316" y="110208"/>
                </a:lnTo>
                <a:cubicBezTo>
                  <a:pt x="106126" y="110208"/>
                  <a:pt x="108403" y="105479"/>
                  <a:pt x="108403" y="99647"/>
                </a:cubicBezTo>
                <a:lnTo>
                  <a:pt x="108403" y="20352"/>
                </a:lnTo>
                <a:cubicBezTo>
                  <a:pt x="108403" y="14520"/>
                  <a:pt x="106126" y="9791"/>
                  <a:pt x="103316" y="9791"/>
                </a:cubicBezTo>
                <a:close/>
                <a:moveTo>
                  <a:pt x="6078" y="0"/>
                </a:moveTo>
                <a:lnTo>
                  <a:pt x="106875" y="0"/>
                </a:lnTo>
                <a:cubicBezTo>
                  <a:pt x="110232" y="0"/>
                  <a:pt x="112954" y="5650"/>
                  <a:pt x="112954" y="12620"/>
                </a:cubicBezTo>
                <a:lnTo>
                  <a:pt x="112954" y="107379"/>
                </a:lnTo>
                <a:cubicBezTo>
                  <a:pt x="112954" y="114349"/>
                  <a:pt x="110232" y="120000"/>
                  <a:pt x="106875" y="120000"/>
                </a:cubicBezTo>
                <a:lnTo>
                  <a:pt x="6078" y="120000"/>
                </a:lnTo>
                <a:cubicBezTo>
                  <a:pt x="2721" y="120000"/>
                  <a:pt x="0" y="114349"/>
                  <a:pt x="0" y="107379"/>
                </a:cubicBezTo>
                <a:lnTo>
                  <a:pt x="0" y="12620"/>
                </a:lnTo>
                <a:cubicBezTo>
                  <a:pt x="0" y="5650"/>
                  <a:pt x="2721" y="0"/>
                  <a:pt x="60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980"/>
          <p:cNvSpPr/>
          <p:nvPr/>
        </p:nvSpPr>
        <p:spPr>
          <a:xfrm rot="16200000">
            <a:off x="88387" y="4007363"/>
            <a:ext cx="509026" cy="22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954" y="32103"/>
                </a:moveTo>
                <a:lnTo>
                  <a:pt x="116477" y="32103"/>
                </a:lnTo>
                <a:cubicBezTo>
                  <a:pt x="118422" y="32103"/>
                  <a:pt x="119999" y="35377"/>
                  <a:pt x="119999" y="39417"/>
                </a:cubicBezTo>
                <a:lnTo>
                  <a:pt x="119999" y="80583"/>
                </a:lnTo>
                <a:cubicBezTo>
                  <a:pt x="119999" y="84622"/>
                  <a:pt x="118422" y="87896"/>
                  <a:pt x="116477" y="87896"/>
                </a:cubicBezTo>
                <a:cubicBezTo>
                  <a:pt x="115303" y="87896"/>
                  <a:pt x="114128" y="87896"/>
                  <a:pt x="112954" y="87896"/>
                </a:cubicBezTo>
                <a:close/>
                <a:moveTo>
                  <a:pt x="83612" y="18159"/>
                </a:moveTo>
                <a:lnTo>
                  <a:pt x="102423" y="18159"/>
                </a:lnTo>
                <a:lnTo>
                  <a:pt x="102423" y="101840"/>
                </a:lnTo>
                <a:lnTo>
                  <a:pt x="83612" y="101840"/>
                </a:lnTo>
                <a:close/>
                <a:moveTo>
                  <a:pt x="59139" y="18159"/>
                </a:moveTo>
                <a:lnTo>
                  <a:pt x="77951" y="18159"/>
                </a:lnTo>
                <a:lnTo>
                  <a:pt x="77951" y="101840"/>
                </a:lnTo>
                <a:lnTo>
                  <a:pt x="59139" y="101840"/>
                </a:lnTo>
                <a:close/>
                <a:moveTo>
                  <a:pt x="34667" y="18159"/>
                </a:moveTo>
                <a:lnTo>
                  <a:pt x="53478" y="18159"/>
                </a:lnTo>
                <a:lnTo>
                  <a:pt x="53478" y="101840"/>
                </a:lnTo>
                <a:lnTo>
                  <a:pt x="34667" y="101840"/>
                </a:lnTo>
                <a:close/>
                <a:moveTo>
                  <a:pt x="10194" y="18159"/>
                </a:moveTo>
                <a:lnTo>
                  <a:pt x="29006" y="18159"/>
                </a:lnTo>
                <a:lnTo>
                  <a:pt x="29006" y="101840"/>
                </a:lnTo>
                <a:lnTo>
                  <a:pt x="10194" y="101840"/>
                </a:lnTo>
                <a:close/>
                <a:moveTo>
                  <a:pt x="9637" y="9791"/>
                </a:moveTo>
                <a:cubicBezTo>
                  <a:pt x="6828" y="9791"/>
                  <a:pt x="4550" y="14520"/>
                  <a:pt x="4550" y="20352"/>
                </a:cubicBezTo>
                <a:lnTo>
                  <a:pt x="4550" y="99647"/>
                </a:lnTo>
                <a:cubicBezTo>
                  <a:pt x="4550" y="105479"/>
                  <a:pt x="6828" y="110208"/>
                  <a:pt x="9637" y="110208"/>
                </a:cubicBezTo>
                <a:lnTo>
                  <a:pt x="103316" y="110208"/>
                </a:lnTo>
                <a:cubicBezTo>
                  <a:pt x="106126" y="110208"/>
                  <a:pt x="108403" y="105479"/>
                  <a:pt x="108403" y="99647"/>
                </a:cubicBezTo>
                <a:lnTo>
                  <a:pt x="108403" y="20352"/>
                </a:lnTo>
                <a:cubicBezTo>
                  <a:pt x="108403" y="14520"/>
                  <a:pt x="106126" y="9791"/>
                  <a:pt x="103316" y="9791"/>
                </a:cubicBezTo>
                <a:close/>
                <a:moveTo>
                  <a:pt x="6078" y="0"/>
                </a:moveTo>
                <a:lnTo>
                  <a:pt x="106875" y="0"/>
                </a:lnTo>
                <a:cubicBezTo>
                  <a:pt x="110232" y="0"/>
                  <a:pt x="112954" y="5650"/>
                  <a:pt x="112954" y="12620"/>
                </a:cubicBezTo>
                <a:lnTo>
                  <a:pt x="112954" y="107379"/>
                </a:lnTo>
                <a:cubicBezTo>
                  <a:pt x="112954" y="114349"/>
                  <a:pt x="110232" y="120000"/>
                  <a:pt x="106875" y="120000"/>
                </a:cubicBezTo>
                <a:lnTo>
                  <a:pt x="6078" y="120000"/>
                </a:lnTo>
                <a:cubicBezTo>
                  <a:pt x="2721" y="120000"/>
                  <a:pt x="0" y="114349"/>
                  <a:pt x="0" y="107379"/>
                </a:cubicBezTo>
                <a:lnTo>
                  <a:pt x="0" y="12620"/>
                </a:lnTo>
                <a:cubicBezTo>
                  <a:pt x="0" y="5650"/>
                  <a:pt x="2721" y="0"/>
                  <a:pt x="60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09550"/>
            <a:ext cx="7696200" cy="457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3581400" y="1619250"/>
            <a:ext cx="1905000" cy="17526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4" idx="0"/>
          </p:cNvCxnSpPr>
          <p:nvPr/>
        </p:nvCxnSpPr>
        <p:spPr>
          <a:xfrm flipV="1">
            <a:off x="4533900" y="20955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  <a:endCxn id="4" idx="2"/>
          </p:cNvCxnSpPr>
          <p:nvPr/>
        </p:nvCxnSpPr>
        <p:spPr>
          <a:xfrm>
            <a:off x="4533900" y="337185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 flipH="1">
            <a:off x="685800" y="249555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</p:cNvCxnSpPr>
          <p:nvPr/>
        </p:nvCxnSpPr>
        <p:spPr>
          <a:xfrm>
            <a:off x="5486400" y="249555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22667" y="2074843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Big Idea!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36195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Standard or Objective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What is the objective of this unit?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9468" y="361950"/>
            <a:ext cx="29877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b="1" dirty="0" smtClean="0"/>
              <a:t>Conclusion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How are you going to end your unit?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 will the summative assessment be?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287655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b="1" dirty="0" smtClean="0"/>
              <a:t>Introduction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How will you introduce the unit?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287655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r>
              <a:rPr lang="en-US" b="1" dirty="0" smtClean="0"/>
              <a:t>Building The Unit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 activities will you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1475655" y="1556087"/>
            <a:ext cx="6192687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is-IS" sz="1800" dirty="0" smtClean="0"/>
              <a:t>…It is becoming valuable as ever to integrate technology into our instruction, exploration, and assessments.</a:t>
            </a:r>
            <a:endParaRPr lang="en" sz="1800" dirty="0">
              <a:solidFill>
                <a:schemeClr val="lt1"/>
              </a:solidFill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899591" y="1059582"/>
            <a:ext cx="745398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9600" b="1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72" name="Shape 172"/>
          <p:cNvSpPr txBox="1"/>
          <p:nvPr/>
        </p:nvSpPr>
        <p:spPr>
          <a:xfrm rot="10800000">
            <a:off x="7452319" y="1290122"/>
            <a:ext cx="745398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9600" b="1">
                <a:solidFill>
                  <a:srgbClr val="32AEB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/>
        </p:nvSpPr>
        <p:spPr>
          <a:xfrm>
            <a:off x="4061223" y="1203598"/>
            <a:ext cx="990802" cy="9908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Shape 445"/>
          <p:cNvSpPr/>
          <p:nvPr/>
        </p:nvSpPr>
        <p:spPr>
          <a:xfrm rot="2160000">
            <a:off x="5020924" y="1965135"/>
            <a:ext cx="264267" cy="3343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3999"/>
                </a:moveTo>
                <a:lnTo>
                  <a:pt x="60000" y="23999"/>
                </a:lnTo>
                <a:lnTo>
                  <a:pt x="60000" y="0"/>
                </a:lnTo>
                <a:lnTo>
                  <a:pt x="120000" y="60000"/>
                </a:lnTo>
                <a:lnTo>
                  <a:pt x="60000" y="119999"/>
                </a:lnTo>
                <a:lnTo>
                  <a:pt x="60000" y="96000"/>
                </a:lnTo>
                <a:lnTo>
                  <a:pt x="0" y="96000"/>
                </a:lnTo>
                <a:lnTo>
                  <a:pt x="0" y="23999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0" tIns="82775" rIns="98125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5257800" y="2114550"/>
            <a:ext cx="990802" cy="9908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Shape 447"/>
          <p:cNvSpPr/>
          <p:nvPr/>
        </p:nvSpPr>
        <p:spPr>
          <a:xfrm rot="-4320000">
            <a:off x="5401642" y="3108411"/>
            <a:ext cx="264267" cy="3343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6000"/>
                </a:moveTo>
                <a:lnTo>
                  <a:pt x="60000" y="96000"/>
                </a:lnTo>
                <a:lnTo>
                  <a:pt x="60000" y="119999"/>
                </a:lnTo>
                <a:lnTo>
                  <a:pt x="0" y="59999"/>
                </a:lnTo>
                <a:lnTo>
                  <a:pt x="60000" y="0"/>
                </a:lnTo>
                <a:lnTo>
                  <a:pt x="60000" y="23999"/>
                </a:lnTo>
                <a:lnTo>
                  <a:pt x="120000" y="23999"/>
                </a:lnTo>
                <a:lnTo>
                  <a:pt x="120000" y="960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4805935" y="3495583"/>
            <a:ext cx="990802" cy="9908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4431969" y="3823785"/>
            <a:ext cx="264269" cy="3343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6000"/>
                </a:moveTo>
                <a:lnTo>
                  <a:pt x="60000" y="96000"/>
                </a:lnTo>
                <a:lnTo>
                  <a:pt x="60000" y="119999"/>
                </a:lnTo>
                <a:lnTo>
                  <a:pt x="0" y="59999"/>
                </a:lnTo>
                <a:lnTo>
                  <a:pt x="60000" y="0"/>
                </a:lnTo>
                <a:lnTo>
                  <a:pt x="60000" y="23999"/>
                </a:lnTo>
                <a:lnTo>
                  <a:pt x="120000" y="23999"/>
                </a:lnTo>
                <a:lnTo>
                  <a:pt x="120000" y="960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3316512" y="3495583"/>
            <a:ext cx="990802" cy="9908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/>
          <p:nvPr/>
        </p:nvSpPr>
        <p:spPr>
          <a:xfrm rot="4320000">
            <a:off x="3451962" y="3122637"/>
            <a:ext cx="264269" cy="3343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6000"/>
                </a:moveTo>
                <a:lnTo>
                  <a:pt x="60000" y="96000"/>
                </a:lnTo>
                <a:lnTo>
                  <a:pt x="60000" y="119999"/>
                </a:lnTo>
                <a:lnTo>
                  <a:pt x="0" y="59999"/>
                </a:lnTo>
                <a:lnTo>
                  <a:pt x="60000" y="0"/>
                </a:lnTo>
                <a:lnTo>
                  <a:pt x="60000" y="23999"/>
                </a:lnTo>
                <a:lnTo>
                  <a:pt x="120000" y="23999"/>
                </a:lnTo>
                <a:lnTo>
                  <a:pt x="120000" y="960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2856255" y="2079058"/>
            <a:ext cx="990802" cy="9908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/>
          <p:nvPr/>
        </p:nvSpPr>
        <p:spPr>
          <a:xfrm rot="-2160000">
            <a:off x="3815956" y="1973926"/>
            <a:ext cx="264267" cy="3343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3999"/>
                </a:moveTo>
                <a:lnTo>
                  <a:pt x="60000" y="23999"/>
                </a:lnTo>
                <a:lnTo>
                  <a:pt x="60000" y="0"/>
                </a:lnTo>
                <a:lnTo>
                  <a:pt x="120000" y="60000"/>
                </a:lnTo>
                <a:lnTo>
                  <a:pt x="60000" y="119999"/>
                </a:lnTo>
                <a:lnTo>
                  <a:pt x="60000" y="96000"/>
                </a:lnTo>
                <a:lnTo>
                  <a:pt x="0" y="96000"/>
                </a:lnTo>
                <a:lnTo>
                  <a:pt x="0" y="23999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0" tIns="82775" rIns="98125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4061223" y="2444656"/>
            <a:ext cx="990802" cy="9908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2A40D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/>
          <p:nvPr/>
        </p:nvSpPr>
        <p:spPr>
          <a:xfrm flipH="1">
            <a:off x="3202434" y="2423441"/>
            <a:ext cx="322654" cy="3020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0" name="Shape 460"/>
          <p:cNvGrpSpPr/>
          <p:nvPr/>
        </p:nvGrpSpPr>
        <p:grpSpPr>
          <a:xfrm>
            <a:off x="467544" y="2049457"/>
            <a:ext cx="2323459" cy="1048023"/>
            <a:chOff x="803639" y="3362835"/>
            <a:chExt cx="2059657" cy="1048023"/>
          </a:xfrm>
        </p:grpSpPr>
        <p:sp>
          <p:nvSpPr>
            <p:cNvPr id="461" name="Shape 461"/>
            <p:cNvSpPr txBox="1"/>
            <p:nvPr/>
          </p:nvSpPr>
          <p:spPr>
            <a:xfrm>
              <a:off x="803639" y="3579862"/>
              <a:ext cx="205965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rgbClr val="3F3F3F"/>
                  </a:solidFill>
                </a:rPr>
                <a:t>Technology puts knowledge right at the students finger tips.</a:t>
              </a: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Shape 462"/>
            <p:cNvSpPr txBox="1"/>
            <p:nvPr/>
          </p:nvSpPr>
          <p:spPr>
            <a:xfrm>
              <a:off x="803639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Knowledge</a:t>
              </a:r>
              <a:endParaRPr lang="en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Shape 463"/>
          <p:cNvGrpSpPr/>
          <p:nvPr/>
        </p:nvGrpSpPr>
        <p:grpSpPr>
          <a:xfrm>
            <a:off x="5105400" y="1123950"/>
            <a:ext cx="3379382" cy="678691"/>
            <a:chOff x="803639" y="3362835"/>
            <a:chExt cx="2059657" cy="678691"/>
          </a:xfrm>
        </p:grpSpPr>
        <p:sp>
          <p:nvSpPr>
            <p:cNvPr id="464" name="Shape 464"/>
            <p:cNvSpPr txBox="1"/>
            <p:nvPr/>
          </p:nvSpPr>
          <p:spPr>
            <a:xfrm>
              <a:off x="803639" y="3579862"/>
              <a:ext cx="2059657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Technology increases student engagement and excitement.</a:t>
              </a: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Shape 465"/>
            <p:cNvSpPr txBox="1"/>
            <p:nvPr/>
          </p:nvSpPr>
          <p:spPr>
            <a:xfrm>
              <a:off x="803639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Engagement</a:t>
              </a:r>
              <a:endParaRPr lang="en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Shape 466"/>
          <p:cNvGrpSpPr/>
          <p:nvPr/>
        </p:nvGrpSpPr>
        <p:grpSpPr>
          <a:xfrm>
            <a:off x="6248400" y="2114550"/>
            <a:ext cx="2323459" cy="1059596"/>
            <a:chOff x="831918" y="3427928"/>
            <a:chExt cx="2059657" cy="1059596"/>
          </a:xfrm>
        </p:grpSpPr>
        <p:sp>
          <p:nvSpPr>
            <p:cNvPr id="467" name="Shape 467"/>
            <p:cNvSpPr txBox="1"/>
            <p:nvPr/>
          </p:nvSpPr>
          <p:spPr>
            <a:xfrm>
              <a:off x="831918" y="3656528"/>
              <a:ext cx="205965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r>
                <a:rPr lang="en-US" sz="1200" dirty="0" smtClean="0"/>
                <a:t>Touches on all learning styles from auditory to kinesthetic learners</a:t>
              </a:r>
              <a:endParaRPr lang="en-US" sz="1200" dirty="0"/>
            </a:p>
          </p:txBody>
        </p:sp>
        <p:sp>
          <p:nvSpPr>
            <p:cNvPr id="468" name="Shape 468"/>
            <p:cNvSpPr txBox="1"/>
            <p:nvPr/>
          </p:nvSpPr>
          <p:spPr>
            <a:xfrm>
              <a:off x="831918" y="3427928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Different Learning Styles</a:t>
              </a:r>
              <a:endParaRPr lang="en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" name="Shape 469"/>
          <p:cNvGrpSpPr/>
          <p:nvPr/>
        </p:nvGrpSpPr>
        <p:grpSpPr>
          <a:xfrm>
            <a:off x="5867400" y="3638550"/>
            <a:ext cx="2323459" cy="1048023"/>
            <a:chOff x="803639" y="3362835"/>
            <a:chExt cx="2059657" cy="1048023"/>
          </a:xfrm>
        </p:grpSpPr>
        <p:sp>
          <p:nvSpPr>
            <p:cNvPr id="470" name="Shape 470"/>
            <p:cNvSpPr txBox="1"/>
            <p:nvPr/>
          </p:nvSpPr>
          <p:spPr>
            <a:xfrm>
              <a:off x="803639" y="3579862"/>
              <a:ext cx="205965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Technology links students to the world.</a:t>
              </a: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Shape 471"/>
            <p:cNvSpPr txBox="1"/>
            <p:nvPr/>
          </p:nvSpPr>
          <p:spPr>
            <a:xfrm>
              <a:off x="803639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Global Link</a:t>
              </a:r>
              <a:endParaRPr lang="en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Shape 472"/>
          <p:cNvGrpSpPr/>
          <p:nvPr/>
        </p:nvGrpSpPr>
        <p:grpSpPr>
          <a:xfrm>
            <a:off x="891641" y="3466972"/>
            <a:ext cx="2323459" cy="1048023"/>
            <a:chOff x="803639" y="3362835"/>
            <a:chExt cx="2059657" cy="1048023"/>
          </a:xfrm>
        </p:grpSpPr>
        <p:sp>
          <p:nvSpPr>
            <p:cNvPr id="473" name="Shape 473"/>
            <p:cNvSpPr txBox="1"/>
            <p:nvPr/>
          </p:nvSpPr>
          <p:spPr>
            <a:xfrm>
              <a:off x="803639" y="3579862"/>
              <a:ext cx="205965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sz="1200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Saves time in the long run on creating assignments and grading assessments.    </a:t>
              </a:r>
              <a:endParaRPr lang="en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Shape 474"/>
            <p:cNvSpPr txBox="1"/>
            <p:nvPr/>
          </p:nvSpPr>
          <p:spPr>
            <a:xfrm>
              <a:off x="803639" y="3362835"/>
              <a:ext cx="205965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Time Saver</a:t>
              </a:r>
              <a:endParaRPr lang="en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CENA" pitchFamily="2" charset="0"/>
              </a:rPr>
              <a:t>Why integrate technology?</a:t>
            </a:r>
            <a:endParaRPr lang="en" sz="5400" dirty="0">
              <a:solidFill>
                <a:schemeClr val="tx1">
                  <a:lumMod val="75000"/>
                  <a:lumOff val="25000"/>
                </a:schemeClr>
              </a:solidFill>
              <a:latin typeface="AR CENA" pitchFamily="2" charset="0"/>
            </a:endParaRPr>
          </a:p>
        </p:txBody>
      </p:sp>
      <p:sp>
        <p:nvSpPr>
          <p:cNvPr id="36" name="Shape 1056"/>
          <p:cNvSpPr/>
          <p:nvPr/>
        </p:nvSpPr>
        <p:spPr>
          <a:xfrm rot="2160000">
            <a:off x="3655340" y="3778429"/>
            <a:ext cx="333647" cy="36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1469" y="38348"/>
                </a:moveTo>
                <a:cubicBezTo>
                  <a:pt x="22140" y="51363"/>
                  <a:pt x="17855" y="76437"/>
                  <a:pt x="31898" y="94351"/>
                </a:cubicBezTo>
                <a:cubicBezTo>
                  <a:pt x="45942" y="112265"/>
                  <a:pt x="72996" y="116236"/>
                  <a:pt x="92325" y="103221"/>
                </a:cubicBezTo>
                <a:cubicBezTo>
                  <a:pt x="111654" y="90205"/>
                  <a:pt x="115939" y="65132"/>
                  <a:pt x="101896" y="47218"/>
                </a:cubicBezTo>
                <a:cubicBezTo>
                  <a:pt x="87912" y="29379"/>
                  <a:pt x="61028" y="25366"/>
                  <a:pt x="41724" y="38194"/>
                </a:cubicBezTo>
                <a:lnTo>
                  <a:pt x="68340" y="65798"/>
                </a:lnTo>
                <a:cubicBezTo>
                  <a:pt x="70054" y="65924"/>
                  <a:pt x="71681" y="66739"/>
                  <a:pt x="72771" y="68130"/>
                </a:cubicBezTo>
                <a:cubicBezTo>
                  <a:pt x="74822" y="70746"/>
                  <a:pt x="74196" y="74408"/>
                  <a:pt x="71373" y="76309"/>
                </a:cubicBezTo>
                <a:cubicBezTo>
                  <a:pt x="68550" y="78210"/>
                  <a:pt x="64598" y="77630"/>
                  <a:pt x="62547" y="75014"/>
                </a:cubicBezTo>
                <a:cubicBezTo>
                  <a:pt x="61366" y="73507"/>
                  <a:pt x="61073" y="71654"/>
                  <a:pt x="61671" y="70014"/>
                </a:cubicBezTo>
                <a:lnTo>
                  <a:pt x="41688" y="38215"/>
                </a:lnTo>
                <a:cubicBezTo>
                  <a:pt x="41610" y="38253"/>
                  <a:pt x="41540" y="38300"/>
                  <a:pt x="41469" y="38348"/>
                </a:cubicBezTo>
                <a:close/>
                <a:moveTo>
                  <a:pt x="17110" y="7275"/>
                </a:moveTo>
                <a:cubicBezTo>
                  <a:pt x="9801" y="12196"/>
                  <a:pt x="8181" y="21677"/>
                  <a:pt x="13491" y="28450"/>
                </a:cubicBezTo>
                <a:cubicBezTo>
                  <a:pt x="17233" y="33224"/>
                  <a:pt x="23418" y="35379"/>
                  <a:pt x="29291" y="34448"/>
                </a:cubicBezTo>
                <a:lnTo>
                  <a:pt x="24412" y="28224"/>
                </a:lnTo>
                <a:lnTo>
                  <a:pt x="23186" y="29050"/>
                </a:lnTo>
                <a:cubicBezTo>
                  <a:pt x="21884" y="29926"/>
                  <a:pt x="20063" y="29659"/>
                  <a:pt x="19117" y="28452"/>
                </a:cubicBezTo>
                <a:lnTo>
                  <a:pt x="14994" y="23193"/>
                </a:lnTo>
                <a:cubicBezTo>
                  <a:pt x="14048" y="21987"/>
                  <a:pt x="14337" y="20298"/>
                  <a:pt x="15638" y="19422"/>
                </a:cubicBezTo>
                <a:lnTo>
                  <a:pt x="30030" y="9731"/>
                </a:lnTo>
                <a:cubicBezTo>
                  <a:pt x="31332" y="8855"/>
                  <a:pt x="33153" y="9122"/>
                  <a:pt x="34099" y="10328"/>
                </a:cubicBezTo>
                <a:lnTo>
                  <a:pt x="38222" y="15588"/>
                </a:lnTo>
                <a:cubicBezTo>
                  <a:pt x="39167" y="16794"/>
                  <a:pt x="38879" y="18483"/>
                  <a:pt x="37578" y="19359"/>
                </a:cubicBezTo>
                <a:lnTo>
                  <a:pt x="36351" y="20185"/>
                </a:lnTo>
                <a:lnTo>
                  <a:pt x="41231" y="26409"/>
                </a:lnTo>
                <a:cubicBezTo>
                  <a:pt x="44001" y="21520"/>
                  <a:pt x="43700" y="15402"/>
                  <a:pt x="39958" y="10629"/>
                </a:cubicBezTo>
                <a:cubicBezTo>
                  <a:pt x="34648" y="3855"/>
                  <a:pt x="24419" y="2353"/>
                  <a:pt x="17110" y="7275"/>
                </a:cubicBezTo>
                <a:close/>
                <a:moveTo>
                  <a:pt x="14333" y="3732"/>
                </a:moveTo>
                <a:cubicBezTo>
                  <a:pt x="23753" y="-2609"/>
                  <a:pt x="36937" y="-674"/>
                  <a:pt x="43780" y="8055"/>
                </a:cubicBezTo>
                <a:cubicBezTo>
                  <a:pt x="47834" y="13226"/>
                  <a:pt x="48754" y="19621"/>
                  <a:pt x="46826" y="25273"/>
                </a:cubicBezTo>
                <a:cubicBezTo>
                  <a:pt x="49359" y="24249"/>
                  <a:pt x="51970" y="23475"/>
                  <a:pt x="54615" y="22905"/>
                </a:cubicBezTo>
                <a:lnTo>
                  <a:pt x="54615" y="17313"/>
                </a:lnTo>
                <a:lnTo>
                  <a:pt x="54330" y="17313"/>
                </a:lnTo>
                <a:cubicBezTo>
                  <a:pt x="52790" y="17313"/>
                  <a:pt x="51542" y="16156"/>
                  <a:pt x="51542" y="14729"/>
                </a:cubicBezTo>
                <a:lnTo>
                  <a:pt x="51542" y="8507"/>
                </a:lnTo>
                <a:cubicBezTo>
                  <a:pt x="51542" y="7793"/>
                  <a:pt x="51854" y="7147"/>
                  <a:pt x="52359" y="6680"/>
                </a:cubicBezTo>
                <a:cubicBezTo>
                  <a:pt x="52863" y="6212"/>
                  <a:pt x="53560" y="5923"/>
                  <a:pt x="54330" y="5923"/>
                </a:cubicBezTo>
                <a:lnTo>
                  <a:pt x="65141" y="5923"/>
                </a:lnTo>
                <a:cubicBezTo>
                  <a:pt x="66680" y="5923"/>
                  <a:pt x="67929" y="7080"/>
                  <a:pt x="67929" y="8507"/>
                </a:cubicBezTo>
                <a:lnTo>
                  <a:pt x="67929" y="14729"/>
                </a:lnTo>
                <a:cubicBezTo>
                  <a:pt x="67929" y="16156"/>
                  <a:pt x="66680" y="17313"/>
                  <a:pt x="65141" y="17313"/>
                </a:cubicBezTo>
                <a:lnTo>
                  <a:pt x="64855" y="17313"/>
                </a:lnTo>
                <a:lnTo>
                  <a:pt x="64855" y="21611"/>
                </a:lnTo>
                <a:cubicBezTo>
                  <a:pt x="81951" y="21009"/>
                  <a:pt x="99044" y="28067"/>
                  <a:pt x="109855" y="41858"/>
                </a:cubicBezTo>
                <a:cubicBezTo>
                  <a:pt x="127092" y="63846"/>
                  <a:pt x="121833" y="94622"/>
                  <a:pt x="98108" y="110597"/>
                </a:cubicBezTo>
                <a:cubicBezTo>
                  <a:pt x="74383" y="126573"/>
                  <a:pt x="41176" y="121698"/>
                  <a:pt x="23939" y="99710"/>
                </a:cubicBezTo>
                <a:cubicBezTo>
                  <a:pt x="13286" y="86121"/>
                  <a:pt x="11226" y="69174"/>
                  <a:pt x="16830" y="54448"/>
                </a:cubicBezTo>
                <a:lnTo>
                  <a:pt x="11904" y="52938"/>
                </a:lnTo>
                <a:lnTo>
                  <a:pt x="11810" y="53201"/>
                </a:lnTo>
                <a:cubicBezTo>
                  <a:pt x="11327" y="54556"/>
                  <a:pt x="9750" y="55291"/>
                  <a:pt x="8288" y="54844"/>
                </a:cubicBezTo>
                <a:lnTo>
                  <a:pt x="1913" y="52891"/>
                </a:lnTo>
                <a:cubicBezTo>
                  <a:pt x="451" y="52443"/>
                  <a:pt x="-341" y="50981"/>
                  <a:pt x="141" y="49626"/>
                </a:cubicBezTo>
                <a:lnTo>
                  <a:pt x="3534" y="40114"/>
                </a:lnTo>
                <a:cubicBezTo>
                  <a:pt x="3776" y="39436"/>
                  <a:pt x="4291" y="38914"/>
                  <a:pt x="4928" y="38616"/>
                </a:cubicBezTo>
                <a:cubicBezTo>
                  <a:pt x="5565" y="38319"/>
                  <a:pt x="6325" y="38247"/>
                  <a:pt x="7056" y="38471"/>
                </a:cubicBezTo>
                <a:lnTo>
                  <a:pt x="13431" y="40424"/>
                </a:lnTo>
                <a:cubicBezTo>
                  <a:pt x="14893" y="40872"/>
                  <a:pt x="15686" y="42334"/>
                  <a:pt x="15203" y="43688"/>
                </a:cubicBezTo>
                <a:lnTo>
                  <a:pt x="15118" y="43927"/>
                </a:lnTo>
                <a:lnTo>
                  <a:pt x="21172" y="45782"/>
                </a:lnTo>
                <a:cubicBezTo>
                  <a:pt x="22660" y="43400"/>
                  <a:pt x="24394" y="41131"/>
                  <a:pt x="26396" y="39030"/>
                </a:cubicBezTo>
                <a:cubicBezTo>
                  <a:pt x="20001" y="38982"/>
                  <a:pt x="13723" y="36195"/>
                  <a:pt x="9669" y="31024"/>
                </a:cubicBezTo>
                <a:cubicBezTo>
                  <a:pt x="2825" y="22294"/>
                  <a:pt x="4914" y="10075"/>
                  <a:pt x="14333" y="3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1031"/>
          <p:cNvSpPr/>
          <p:nvPr/>
        </p:nvSpPr>
        <p:spPr>
          <a:xfrm>
            <a:off x="5562600" y="2343150"/>
            <a:ext cx="341004" cy="376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197" y="33738"/>
                </a:moveTo>
                <a:cubicBezTo>
                  <a:pt x="66673" y="32891"/>
                  <a:pt x="70460" y="33878"/>
                  <a:pt x="73020" y="36297"/>
                </a:cubicBezTo>
                <a:lnTo>
                  <a:pt x="72194" y="37002"/>
                </a:lnTo>
                <a:cubicBezTo>
                  <a:pt x="69932" y="34869"/>
                  <a:pt x="66595" y="33990"/>
                  <a:pt x="63533" y="34720"/>
                </a:cubicBezTo>
                <a:cubicBezTo>
                  <a:pt x="60275" y="35498"/>
                  <a:pt x="57921" y="37955"/>
                  <a:pt x="57532" y="40985"/>
                </a:cubicBezTo>
                <a:lnTo>
                  <a:pt x="56410" y="40824"/>
                </a:lnTo>
                <a:cubicBezTo>
                  <a:pt x="56524" y="39969"/>
                  <a:pt x="56776" y="39155"/>
                  <a:pt x="57147" y="38401"/>
                </a:cubicBezTo>
                <a:cubicBezTo>
                  <a:pt x="57426" y="37835"/>
                  <a:pt x="57770" y="37302"/>
                  <a:pt x="58175" y="36811"/>
                </a:cubicBezTo>
                <a:close/>
                <a:moveTo>
                  <a:pt x="65022" y="24457"/>
                </a:moveTo>
                <a:cubicBezTo>
                  <a:pt x="66763" y="24168"/>
                  <a:pt x="68603" y="24290"/>
                  <a:pt x="70344" y="24857"/>
                </a:cubicBezTo>
                <a:lnTo>
                  <a:pt x="69952" y="25822"/>
                </a:lnTo>
                <a:cubicBezTo>
                  <a:pt x="66876" y="24824"/>
                  <a:pt x="63456" y="25382"/>
                  <a:pt x="61074" y="27271"/>
                </a:cubicBezTo>
                <a:cubicBezTo>
                  <a:pt x="58541" y="29281"/>
                  <a:pt x="57644" y="32430"/>
                  <a:pt x="58787" y="35299"/>
                </a:cubicBezTo>
                <a:lnTo>
                  <a:pt x="57703" y="35608"/>
                </a:lnTo>
                <a:cubicBezTo>
                  <a:pt x="56748" y="33175"/>
                  <a:pt x="57080" y="30566"/>
                  <a:pt x="58506" y="28452"/>
                </a:cubicBezTo>
                <a:lnTo>
                  <a:pt x="60290" y="26527"/>
                </a:lnTo>
                <a:cubicBezTo>
                  <a:pt x="61638" y="25447"/>
                  <a:pt x="63280" y="24746"/>
                  <a:pt x="65022" y="24457"/>
                </a:cubicBezTo>
                <a:close/>
                <a:moveTo>
                  <a:pt x="63017" y="7932"/>
                </a:moveTo>
                <a:cubicBezTo>
                  <a:pt x="61189" y="8222"/>
                  <a:pt x="59494" y="9106"/>
                  <a:pt x="58307" y="10516"/>
                </a:cubicBezTo>
                <a:lnTo>
                  <a:pt x="58092" y="10396"/>
                </a:lnTo>
                <a:lnTo>
                  <a:pt x="57832" y="10777"/>
                </a:lnTo>
                <a:lnTo>
                  <a:pt x="56007" y="9231"/>
                </a:lnTo>
                <a:cubicBezTo>
                  <a:pt x="51958" y="6971"/>
                  <a:pt x="46650" y="8108"/>
                  <a:pt x="44152" y="11772"/>
                </a:cubicBezTo>
                <a:cubicBezTo>
                  <a:pt x="43997" y="12000"/>
                  <a:pt x="43856" y="12232"/>
                  <a:pt x="43849" y="12516"/>
                </a:cubicBezTo>
                <a:cubicBezTo>
                  <a:pt x="42647" y="17155"/>
                  <a:pt x="44558" y="21629"/>
                  <a:pt x="48390" y="23020"/>
                </a:cubicBezTo>
                <a:lnTo>
                  <a:pt x="48002" y="24003"/>
                </a:lnTo>
                <a:cubicBezTo>
                  <a:pt x="44010" y="22575"/>
                  <a:pt x="41814" y="18301"/>
                  <a:pt x="42506" y="13653"/>
                </a:cubicBezTo>
                <a:cubicBezTo>
                  <a:pt x="38786" y="12115"/>
                  <a:pt x="34329" y="13374"/>
                  <a:pt x="32103" y="16639"/>
                </a:cubicBezTo>
                <a:cubicBezTo>
                  <a:pt x="30339" y="19227"/>
                  <a:pt x="30673" y="21661"/>
                  <a:pt x="32021" y="24062"/>
                </a:cubicBezTo>
                <a:cubicBezTo>
                  <a:pt x="31109" y="24695"/>
                  <a:pt x="30332" y="25500"/>
                  <a:pt x="29697" y="26432"/>
                </a:cubicBezTo>
                <a:cubicBezTo>
                  <a:pt x="26484" y="31145"/>
                  <a:pt x="28101" y="37322"/>
                  <a:pt x="33308" y="40230"/>
                </a:cubicBezTo>
                <a:cubicBezTo>
                  <a:pt x="35050" y="41203"/>
                  <a:pt x="36973" y="41686"/>
                  <a:pt x="38867" y="41490"/>
                </a:cubicBezTo>
                <a:cubicBezTo>
                  <a:pt x="39223" y="38710"/>
                  <a:pt x="40200" y="35979"/>
                  <a:pt x="41801" y="33471"/>
                </a:cubicBezTo>
                <a:lnTo>
                  <a:pt x="42953" y="34073"/>
                </a:lnTo>
                <a:cubicBezTo>
                  <a:pt x="41365" y="36560"/>
                  <a:pt x="40428" y="39280"/>
                  <a:pt x="40328" y="42057"/>
                </a:cubicBezTo>
                <a:cubicBezTo>
                  <a:pt x="41590" y="45393"/>
                  <a:pt x="44880" y="47620"/>
                  <a:pt x="48581" y="47993"/>
                </a:cubicBezTo>
                <a:lnTo>
                  <a:pt x="48781" y="50184"/>
                </a:lnTo>
                <a:cubicBezTo>
                  <a:pt x="49902" y="53692"/>
                  <a:pt x="53697" y="55843"/>
                  <a:pt x="57548" y="55195"/>
                </a:cubicBezTo>
                <a:lnTo>
                  <a:pt x="57618" y="55415"/>
                </a:lnTo>
                <a:lnTo>
                  <a:pt x="58093" y="55291"/>
                </a:lnTo>
                <a:lnTo>
                  <a:pt x="58299" y="57545"/>
                </a:lnTo>
                <a:cubicBezTo>
                  <a:pt x="59622" y="61681"/>
                  <a:pt x="64398" y="64064"/>
                  <a:pt x="68969" y="62867"/>
                </a:cubicBezTo>
                <a:cubicBezTo>
                  <a:pt x="69252" y="62793"/>
                  <a:pt x="69528" y="62707"/>
                  <a:pt x="69745" y="62501"/>
                </a:cubicBezTo>
                <a:cubicBezTo>
                  <a:pt x="73875" y="59920"/>
                  <a:pt x="75799" y="55732"/>
                  <a:pt x="74305" y="52470"/>
                </a:cubicBezTo>
                <a:cubicBezTo>
                  <a:pt x="72182" y="54201"/>
                  <a:pt x="69232" y="54994"/>
                  <a:pt x="66278" y="54607"/>
                </a:cubicBezTo>
                <a:lnTo>
                  <a:pt x="66449" y="53590"/>
                </a:lnTo>
                <a:cubicBezTo>
                  <a:pt x="69683" y="54011"/>
                  <a:pt x="72911" y="52845"/>
                  <a:pt x="74826" y="50563"/>
                </a:cubicBezTo>
                <a:cubicBezTo>
                  <a:pt x="76864" y="48135"/>
                  <a:pt x="77047" y="44888"/>
                  <a:pt x="75292" y="42283"/>
                </a:cubicBezTo>
                <a:lnTo>
                  <a:pt x="76286" y="41785"/>
                </a:lnTo>
                <a:cubicBezTo>
                  <a:pt x="78250" y="44732"/>
                  <a:pt x="78044" y="48400"/>
                  <a:pt x="75759" y="51150"/>
                </a:cubicBezTo>
                <a:lnTo>
                  <a:pt x="75238" y="51624"/>
                </a:lnTo>
                <a:cubicBezTo>
                  <a:pt x="77047" y="55074"/>
                  <a:pt x="75491" y="59492"/>
                  <a:pt x="71584" y="62474"/>
                </a:cubicBezTo>
                <a:cubicBezTo>
                  <a:pt x="73199" y="65874"/>
                  <a:pt x="77435" y="67650"/>
                  <a:pt x="81508" y="66584"/>
                </a:cubicBezTo>
                <a:cubicBezTo>
                  <a:pt x="84237" y="65869"/>
                  <a:pt x="85772" y="64325"/>
                  <a:pt x="86600" y="62271"/>
                </a:cubicBezTo>
                <a:cubicBezTo>
                  <a:pt x="89749" y="63535"/>
                  <a:pt x="93355" y="63118"/>
                  <a:pt x="96054" y="61335"/>
                </a:cubicBezTo>
                <a:lnTo>
                  <a:pt x="97404" y="61772"/>
                </a:lnTo>
                <a:cubicBezTo>
                  <a:pt x="101702" y="61786"/>
                  <a:pt x="104994" y="61541"/>
                  <a:pt x="107068" y="58499"/>
                </a:cubicBezTo>
                <a:cubicBezTo>
                  <a:pt x="108858" y="55874"/>
                  <a:pt x="108720" y="52666"/>
                  <a:pt x="106905" y="50292"/>
                </a:cubicBezTo>
                <a:cubicBezTo>
                  <a:pt x="104977" y="52361"/>
                  <a:pt x="102417" y="53557"/>
                  <a:pt x="99835" y="53556"/>
                </a:cubicBezTo>
                <a:lnTo>
                  <a:pt x="99783" y="52395"/>
                </a:lnTo>
                <a:cubicBezTo>
                  <a:pt x="103249" y="52539"/>
                  <a:pt x="106727" y="50106"/>
                  <a:pt x="108424" y="46320"/>
                </a:cubicBezTo>
                <a:cubicBezTo>
                  <a:pt x="109448" y="43373"/>
                  <a:pt x="108650" y="40160"/>
                  <a:pt x="106333" y="37904"/>
                </a:cubicBezTo>
                <a:cubicBezTo>
                  <a:pt x="104250" y="40505"/>
                  <a:pt x="100678" y="41885"/>
                  <a:pt x="97047" y="41498"/>
                </a:cubicBezTo>
                <a:lnTo>
                  <a:pt x="97189" y="40478"/>
                </a:lnTo>
                <a:cubicBezTo>
                  <a:pt x="100434" y="40821"/>
                  <a:pt x="103627" y="39578"/>
                  <a:pt x="105475" y="37251"/>
                </a:cubicBezTo>
                <a:lnTo>
                  <a:pt x="105643" y="36955"/>
                </a:lnTo>
                <a:cubicBezTo>
                  <a:pt x="105598" y="34146"/>
                  <a:pt x="103931" y="31485"/>
                  <a:pt x="101086" y="29897"/>
                </a:cubicBezTo>
                <a:cubicBezTo>
                  <a:pt x="100043" y="29314"/>
                  <a:pt x="98929" y="28925"/>
                  <a:pt x="97777" y="28840"/>
                </a:cubicBezTo>
                <a:cubicBezTo>
                  <a:pt x="95687" y="33181"/>
                  <a:pt x="91452" y="35893"/>
                  <a:pt x="87331" y="35570"/>
                </a:cubicBezTo>
                <a:cubicBezTo>
                  <a:pt x="87272" y="36540"/>
                  <a:pt x="86897" y="37488"/>
                  <a:pt x="86247" y="38326"/>
                </a:cubicBezTo>
                <a:cubicBezTo>
                  <a:pt x="84916" y="40039"/>
                  <a:pt x="82635" y="41026"/>
                  <a:pt x="80235" y="40925"/>
                </a:cubicBezTo>
                <a:lnTo>
                  <a:pt x="80289" y="39928"/>
                </a:lnTo>
                <a:cubicBezTo>
                  <a:pt x="82291" y="40012"/>
                  <a:pt x="84196" y="39201"/>
                  <a:pt x="85314" y="37790"/>
                </a:cubicBezTo>
                <a:cubicBezTo>
                  <a:pt x="85888" y="37066"/>
                  <a:pt x="86211" y="36239"/>
                  <a:pt x="86256" y="35397"/>
                </a:cubicBezTo>
                <a:lnTo>
                  <a:pt x="85763" y="35318"/>
                </a:lnTo>
                <a:lnTo>
                  <a:pt x="86053" y="34443"/>
                </a:lnTo>
                <a:cubicBezTo>
                  <a:pt x="86142" y="33809"/>
                  <a:pt x="85909" y="33210"/>
                  <a:pt x="85539" y="32656"/>
                </a:cubicBezTo>
                <a:cubicBezTo>
                  <a:pt x="84546" y="31169"/>
                  <a:pt x="82713" y="30228"/>
                  <a:pt x="80706" y="30175"/>
                </a:cubicBezTo>
                <a:lnTo>
                  <a:pt x="80738" y="29177"/>
                </a:lnTo>
                <a:cubicBezTo>
                  <a:pt x="83142" y="29241"/>
                  <a:pt x="85335" y="30384"/>
                  <a:pt x="86514" y="32187"/>
                </a:cubicBezTo>
                <a:cubicBezTo>
                  <a:pt x="86964" y="32876"/>
                  <a:pt x="87241" y="33621"/>
                  <a:pt x="87284" y="34385"/>
                </a:cubicBezTo>
                <a:cubicBezTo>
                  <a:pt x="90884" y="34888"/>
                  <a:pt x="94654" y="32499"/>
                  <a:pt x="96502" y="28590"/>
                </a:cubicBezTo>
                <a:cubicBezTo>
                  <a:pt x="98077" y="24629"/>
                  <a:pt x="96427" y="20080"/>
                  <a:pt x="92309" y="17780"/>
                </a:cubicBezTo>
                <a:cubicBezTo>
                  <a:pt x="90696" y="16880"/>
                  <a:pt x="88913" y="16440"/>
                  <a:pt x="87162" y="16633"/>
                </a:cubicBezTo>
                <a:cubicBezTo>
                  <a:pt x="87519" y="19398"/>
                  <a:pt x="86556" y="21980"/>
                  <a:pt x="84364" y="23625"/>
                </a:cubicBezTo>
                <a:lnTo>
                  <a:pt x="83628" y="22822"/>
                </a:lnTo>
                <a:cubicBezTo>
                  <a:pt x="86067" y="20992"/>
                  <a:pt x="86736" y="17798"/>
                  <a:pt x="85565" y="14623"/>
                </a:cubicBezTo>
                <a:cubicBezTo>
                  <a:pt x="84876" y="12777"/>
                  <a:pt x="83464" y="11147"/>
                  <a:pt x="81479" y="10038"/>
                </a:cubicBezTo>
                <a:cubicBezTo>
                  <a:pt x="77908" y="8044"/>
                  <a:pt x="73499" y="8310"/>
                  <a:pt x="70296" y="10403"/>
                </a:cubicBezTo>
                <a:lnTo>
                  <a:pt x="68522" y="8901"/>
                </a:lnTo>
                <a:cubicBezTo>
                  <a:pt x="66805" y="7942"/>
                  <a:pt x="64845" y="7641"/>
                  <a:pt x="63017" y="7932"/>
                </a:cubicBezTo>
                <a:close/>
                <a:moveTo>
                  <a:pt x="67083" y="19"/>
                </a:moveTo>
                <a:cubicBezTo>
                  <a:pt x="105612" y="741"/>
                  <a:pt x="137680" y="40013"/>
                  <a:pt x="108962" y="71704"/>
                </a:cubicBezTo>
                <a:cubicBezTo>
                  <a:pt x="99549" y="80006"/>
                  <a:pt x="98273" y="91990"/>
                  <a:pt x="106570" y="119350"/>
                </a:cubicBezTo>
                <a:lnTo>
                  <a:pt x="42673" y="120000"/>
                </a:lnTo>
                <a:lnTo>
                  <a:pt x="38366" y="102657"/>
                </a:lnTo>
                <a:cubicBezTo>
                  <a:pt x="26948" y="106100"/>
                  <a:pt x="14328" y="105067"/>
                  <a:pt x="10127" y="101374"/>
                </a:cubicBezTo>
                <a:cubicBezTo>
                  <a:pt x="8066" y="99317"/>
                  <a:pt x="8946" y="92907"/>
                  <a:pt x="11563" y="87947"/>
                </a:cubicBezTo>
                <a:cubicBezTo>
                  <a:pt x="12399" y="86094"/>
                  <a:pt x="8156" y="85449"/>
                  <a:pt x="7255" y="82749"/>
                </a:cubicBezTo>
                <a:cubicBezTo>
                  <a:pt x="6840" y="80241"/>
                  <a:pt x="9633" y="80150"/>
                  <a:pt x="10823" y="78851"/>
                </a:cubicBezTo>
                <a:lnTo>
                  <a:pt x="6515" y="76092"/>
                </a:lnTo>
                <a:cubicBezTo>
                  <a:pt x="4458" y="74176"/>
                  <a:pt x="9082" y="70568"/>
                  <a:pt x="10366" y="67806"/>
                </a:cubicBezTo>
                <a:cubicBezTo>
                  <a:pt x="5869" y="66534"/>
                  <a:pt x="2465" y="64796"/>
                  <a:pt x="108" y="62731"/>
                </a:cubicBezTo>
                <a:cubicBezTo>
                  <a:pt x="-905" y="59306"/>
                  <a:pt x="5397" y="54531"/>
                  <a:pt x="10940" y="48301"/>
                </a:cubicBezTo>
                <a:cubicBezTo>
                  <a:pt x="16751" y="42100"/>
                  <a:pt x="11901" y="37372"/>
                  <a:pt x="16352" y="24057"/>
                </a:cubicBezTo>
                <a:cubicBezTo>
                  <a:pt x="23422" y="7583"/>
                  <a:pt x="40160" y="-453"/>
                  <a:pt x="67083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914"/>
          <p:cNvSpPr/>
          <p:nvPr/>
        </p:nvSpPr>
        <p:spPr>
          <a:xfrm>
            <a:off x="5181600" y="3714750"/>
            <a:ext cx="323224" cy="4509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976" y="72109"/>
                </a:moveTo>
                <a:cubicBezTo>
                  <a:pt x="55161" y="75142"/>
                  <a:pt x="48626" y="77442"/>
                  <a:pt x="41619" y="78827"/>
                </a:cubicBezTo>
                <a:cubicBezTo>
                  <a:pt x="49726" y="80335"/>
                  <a:pt x="58130" y="80198"/>
                  <a:pt x="65958" y="78584"/>
                </a:cubicBezTo>
                <a:cubicBezTo>
                  <a:pt x="64616" y="76270"/>
                  <a:pt x="62925" y="74112"/>
                  <a:pt x="60976" y="72109"/>
                </a:cubicBezTo>
                <a:close/>
                <a:moveTo>
                  <a:pt x="44472" y="60545"/>
                </a:moveTo>
                <a:lnTo>
                  <a:pt x="37500" y="69200"/>
                </a:lnTo>
                <a:lnTo>
                  <a:pt x="32693" y="75200"/>
                </a:lnTo>
                <a:cubicBezTo>
                  <a:pt x="41505" y="74270"/>
                  <a:pt x="49742" y="71821"/>
                  <a:pt x="56804" y="68168"/>
                </a:cubicBezTo>
                <a:cubicBezTo>
                  <a:pt x="53203" y="65198"/>
                  <a:pt x="49052" y="62627"/>
                  <a:pt x="44472" y="60545"/>
                </a:cubicBezTo>
                <a:close/>
                <a:moveTo>
                  <a:pt x="77678" y="59551"/>
                </a:moveTo>
                <a:cubicBezTo>
                  <a:pt x="74364" y="63332"/>
                  <a:pt x="70288" y="66679"/>
                  <a:pt x="65644" y="69527"/>
                </a:cubicBezTo>
                <a:cubicBezTo>
                  <a:pt x="67962" y="71887"/>
                  <a:pt x="69958" y="74441"/>
                  <a:pt x="71527" y="77186"/>
                </a:cubicBezTo>
                <a:cubicBezTo>
                  <a:pt x="79507" y="74794"/>
                  <a:pt x="86608" y="70795"/>
                  <a:pt x="91831" y="65408"/>
                </a:cubicBezTo>
                <a:close/>
                <a:moveTo>
                  <a:pt x="25371" y="54817"/>
                </a:moveTo>
                <a:cubicBezTo>
                  <a:pt x="24591" y="60563"/>
                  <a:pt x="25566" y="66408"/>
                  <a:pt x="28374" y="71929"/>
                </a:cubicBezTo>
                <a:lnTo>
                  <a:pt x="39281" y="58389"/>
                </a:lnTo>
                <a:cubicBezTo>
                  <a:pt x="34906" y="56772"/>
                  <a:pt x="30229" y="55572"/>
                  <a:pt x="25371" y="54817"/>
                </a:cubicBezTo>
                <a:close/>
                <a:moveTo>
                  <a:pt x="12939" y="53818"/>
                </a:moveTo>
                <a:cubicBezTo>
                  <a:pt x="11055" y="53826"/>
                  <a:pt x="9161" y="53911"/>
                  <a:pt x="7263" y="54085"/>
                </a:cubicBezTo>
                <a:cubicBezTo>
                  <a:pt x="9334" y="60250"/>
                  <a:pt x="13846" y="65979"/>
                  <a:pt x="20488" y="70484"/>
                </a:cubicBezTo>
                <a:cubicBezTo>
                  <a:pt x="18361" y="65103"/>
                  <a:pt x="17736" y="59514"/>
                  <a:pt x="18548" y="54014"/>
                </a:cubicBezTo>
                <a:cubicBezTo>
                  <a:pt x="16694" y="53880"/>
                  <a:pt x="14822" y="53811"/>
                  <a:pt x="12939" y="53818"/>
                </a:cubicBezTo>
                <a:close/>
                <a:moveTo>
                  <a:pt x="53374" y="49494"/>
                </a:moveTo>
                <a:lnTo>
                  <a:pt x="47416" y="56891"/>
                </a:lnTo>
                <a:cubicBezTo>
                  <a:pt x="52640" y="59244"/>
                  <a:pt x="57363" y="62172"/>
                  <a:pt x="61436" y="65568"/>
                </a:cubicBezTo>
                <a:cubicBezTo>
                  <a:pt x="65377" y="63130"/>
                  <a:pt x="68844" y="60280"/>
                  <a:pt x="71695" y="57075"/>
                </a:cubicBezTo>
                <a:close/>
                <a:moveTo>
                  <a:pt x="99944" y="41801"/>
                </a:moveTo>
                <a:cubicBezTo>
                  <a:pt x="95607" y="42245"/>
                  <a:pt x="91284" y="42293"/>
                  <a:pt x="87045" y="42012"/>
                </a:cubicBezTo>
                <a:cubicBezTo>
                  <a:pt x="85999" y="46786"/>
                  <a:pt x="83884" y="51458"/>
                  <a:pt x="80668" y="55823"/>
                </a:cubicBezTo>
                <a:lnTo>
                  <a:pt x="94924" y="61722"/>
                </a:lnTo>
                <a:cubicBezTo>
                  <a:pt x="99586" y="55392"/>
                  <a:pt x="101160" y="48444"/>
                  <a:pt x="99944" y="41801"/>
                </a:cubicBezTo>
                <a:close/>
                <a:moveTo>
                  <a:pt x="31027" y="40248"/>
                </a:moveTo>
                <a:cubicBezTo>
                  <a:pt x="28702" y="43553"/>
                  <a:pt x="27082" y="47046"/>
                  <a:pt x="26176" y="50621"/>
                </a:cubicBezTo>
                <a:cubicBezTo>
                  <a:pt x="31792" y="51466"/>
                  <a:pt x="37193" y="52848"/>
                  <a:pt x="42221" y="54739"/>
                </a:cubicBezTo>
                <a:lnTo>
                  <a:pt x="48178" y="47344"/>
                </a:lnTo>
                <a:close/>
                <a:moveTo>
                  <a:pt x="63299" y="37174"/>
                </a:moveTo>
                <a:lnTo>
                  <a:pt x="56374" y="45771"/>
                </a:lnTo>
                <a:lnTo>
                  <a:pt x="74679" y="53345"/>
                </a:lnTo>
                <a:cubicBezTo>
                  <a:pt x="77448" y="49536"/>
                  <a:pt x="79279" y="45469"/>
                  <a:pt x="80207" y="41314"/>
                </a:cubicBezTo>
                <a:cubicBezTo>
                  <a:pt x="74282" y="40526"/>
                  <a:pt x="68586" y="39134"/>
                  <a:pt x="63299" y="37174"/>
                </a:cubicBezTo>
                <a:close/>
                <a:moveTo>
                  <a:pt x="10335" y="31685"/>
                </a:moveTo>
                <a:cubicBezTo>
                  <a:pt x="6489" y="37540"/>
                  <a:pt x="5190" y="43854"/>
                  <a:pt x="6210" y="49927"/>
                </a:cubicBezTo>
                <a:cubicBezTo>
                  <a:pt x="10632" y="49503"/>
                  <a:pt x="15036" y="49507"/>
                  <a:pt x="19351" y="49825"/>
                </a:cubicBezTo>
                <a:cubicBezTo>
                  <a:pt x="20393" y="45665"/>
                  <a:pt x="22290" y="41602"/>
                  <a:pt x="25039" y="37770"/>
                </a:cubicBezTo>
                <a:close/>
                <a:moveTo>
                  <a:pt x="45054" y="27287"/>
                </a:moveTo>
                <a:cubicBezTo>
                  <a:pt x="40763" y="29907"/>
                  <a:pt x="37005" y="32999"/>
                  <a:pt x="33976" y="36503"/>
                </a:cubicBezTo>
                <a:lnTo>
                  <a:pt x="51178" y="43621"/>
                </a:lnTo>
                <a:lnTo>
                  <a:pt x="58076" y="35057"/>
                </a:lnTo>
                <a:cubicBezTo>
                  <a:pt x="53280" y="32924"/>
                  <a:pt x="48902" y="30305"/>
                  <a:pt x="45054" y="27287"/>
                </a:cubicBezTo>
                <a:close/>
                <a:moveTo>
                  <a:pt x="84919" y="21047"/>
                </a:moveTo>
                <a:cubicBezTo>
                  <a:pt x="87320" y="26504"/>
                  <a:pt x="88231" y="32193"/>
                  <a:pt x="87664" y="37817"/>
                </a:cubicBezTo>
                <a:cubicBezTo>
                  <a:pt x="91353" y="38056"/>
                  <a:pt x="95110" y="38020"/>
                  <a:pt x="98881" y="37644"/>
                </a:cubicBezTo>
                <a:cubicBezTo>
                  <a:pt x="96650" y="31360"/>
                  <a:pt x="91899" y="25541"/>
                  <a:pt x="84919" y="21047"/>
                </a:cubicBezTo>
                <a:close/>
                <a:moveTo>
                  <a:pt x="77054" y="20100"/>
                </a:moveTo>
                <a:lnTo>
                  <a:pt x="66240" y="33523"/>
                </a:lnTo>
                <a:cubicBezTo>
                  <a:pt x="70817" y="35198"/>
                  <a:pt x="75726" y="36407"/>
                  <a:pt x="80825" y="37126"/>
                </a:cubicBezTo>
                <a:cubicBezTo>
                  <a:pt x="81315" y="31378"/>
                  <a:pt x="80091" y="25563"/>
                  <a:pt x="77054" y="20100"/>
                </a:cubicBezTo>
                <a:close/>
                <a:moveTo>
                  <a:pt x="71663" y="18192"/>
                </a:moveTo>
                <a:cubicBezTo>
                  <a:pt x="63701" y="19194"/>
                  <a:pt x="56254" y="21456"/>
                  <a:pt x="49760" y="24716"/>
                </a:cubicBezTo>
                <a:cubicBezTo>
                  <a:pt x="53111" y="27298"/>
                  <a:pt x="56892" y="29550"/>
                  <a:pt x="61016" y="31408"/>
                </a:cubicBezTo>
                <a:close/>
                <a:moveTo>
                  <a:pt x="33852" y="15140"/>
                </a:moveTo>
                <a:cubicBezTo>
                  <a:pt x="25609" y="17745"/>
                  <a:pt x="18363" y="22089"/>
                  <a:pt x="13241" y="27923"/>
                </a:cubicBezTo>
                <a:lnTo>
                  <a:pt x="27991" y="34026"/>
                </a:lnTo>
                <a:cubicBezTo>
                  <a:pt x="31430" y="30009"/>
                  <a:pt x="35719" y="26469"/>
                  <a:pt x="40626" y="23478"/>
                </a:cubicBezTo>
                <a:cubicBezTo>
                  <a:pt x="37992" y="20917"/>
                  <a:pt x="35706" y="18131"/>
                  <a:pt x="33852" y="15140"/>
                </a:cubicBezTo>
                <a:close/>
                <a:moveTo>
                  <a:pt x="53230" y="12168"/>
                </a:moveTo>
                <a:cubicBezTo>
                  <a:pt x="48553" y="12158"/>
                  <a:pt x="43912" y="12656"/>
                  <a:pt x="39466" y="13629"/>
                </a:cubicBezTo>
                <a:cubicBezTo>
                  <a:pt x="41017" y="16258"/>
                  <a:pt x="43018" y="18685"/>
                  <a:pt x="45310" y="20925"/>
                </a:cubicBezTo>
                <a:cubicBezTo>
                  <a:pt x="51843" y="17560"/>
                  <a:pt x="59268" y="15113"/>
                  <a:pt x="67205" y="13752"/>
                </a:cubicBezTo>
                <a:cubicBezTo>
                  <a:pt x="62619" y="12695"/>
                  <a:pt x="57907" y="12178"/>
                  <a:pt x="53230" y="12168"/>
                </a:cubicBezTo>
                <a:close/>
                <a:moveTo>
                  <a:pt x="84845" y="10102"/>
                </a:moveTo>
                <a:lnTo>
                  <a:pt x="81722" y="14000"/>
                </a:lnTo>
                <a:cubicBezTo>
                  <a:pt x="105551" y="24858"/>
                  <a:pt x="113382" y="47358"/>
                  <a:pt x="99121" y="65061"/>
                </a:cubicBezTo>
                <a:cubicBezTo>
                  <a:pt x="84902" y="82711"/>
                  <a:pt x="53942" y="89116"/>
                  <a:pt x="28948" y="79874"/>
                </a:cubicBezTo>
                <a:lnTo>
                  <a:pt x="25543" y="84125"/>
                </a:lnTo>
                <a:cubicBezTo>
                  <a:pt x="53275" y="94335"/>
                  <a:pt x="87609" y="87440"/>
                  <a:pt x="103821" y="68028"/>
                </a:cubicBezTo>
                <a:cubicBezTo>
                  <a:pt x="120407" y="48168"/>
                  <a:pt x="111921" y="22516"/>
                  <a:pt x="84845" y="10102"/>
                </a:cubicBezTo>
                <a:close/>
                <a:moveTo>
                  <a:pt x="87497" y="0"/>
                </a:moveTo>
                <a:cubicBezTo>
                  <a:pt x="89871" y="0"/>
                  <a:pt x="91796" y="1379"/>
                  <a:pt x="91796" y="3081"/>
                </a:cubicBezTo>
                <a:cubicBezTo>
                  <a:pt x="91796" y="4239"/>
                  <a:pt x="90904" y="5249"/>
                  <a:pt x="89554" y="5735"/>
                </a:cubicBezTo>
                <a:cubicBezTo>
                  <a:pt x="119687" y="19835"/>
                  <a:pt x="129036" y="48578"/>
                  <a:pt x="110426" y="70861"/>
                </a:cubicBezTo>
                <a:cubicBezTo>
                  <a:pt x="98769" y="84819"/>
                  <a:pt x="78815" y="93044"/>
                  <a:pt x="57768" y="94168"/>
                </a:cubicBezTo>
                <a:lnTo>
                  <a:pt x="57768" y="109245"/>
                </a:lnTo>
                <a:cubicBezTo>
                  <a:pt x="58701" y="109228"/>
                  <a:pt x="59627" y="109270"/>
                  <a:pt x="60547" y="109322"/>
                </a:cubicBezTo>
                <a:cubicBezTo>
                  <a:pt x="79333" y="110379"/>
                  <a:pt x="92043" y="114957"/>
                  <a:pt x="90022" y="119938"/>
                </a:cubicBezTo>
                <a:lnTo>
                  <a:pt x="15222" y="119999"/>
                </a:lnTo>
                <a:cubicBezTo>
                  <a:pt x="13073" y="115002"/>
                  <a:pt x="25777" y="110391"/>
                  <a:pt x="44631" y="109324"/>
                </a:cubicBezTo>
                <a:lnTo>
                  <a:pt x="47450" y="109245"/>
                </a:lnTo>
                <a:lnTo>
                  <a:pt x="47450" y="94172"/>
                </a:lnTo>
                <a:cubicBezTo>
                  <a:pt x="38829" y="93718"/>
                  <a:pt x="30225" y="92035"/>
                  <a:pt x="22119" y="89059"/>
                </a:cubicBezTo>
                <a:cubicBezTo>
                  <a:pt x="22147" y="89093"/>
                  <a:pt x="22148" y="89128"/>
                  <a:pt x="22148" y="89163"/>
                </a:cubicBezTo>
                <a:cubicBezTo>
                  <a:pt x="22148" y="90865"/>
                  <a:pt x="20223" y="92245"/>
                  <a:pt x="17849" y="92245"/>
                </a:cubicBezTo>
                <a:cubicBezTo>
                  <a:pt x="15474" y="92245"/>
                  <a:pt x="13549" y="90865"/>
                  <a:pt x="13549" y="89163"/>
                </a:cubicBezTo>
                <a:cubicBezTo>
                  <a:pt x="13549" y="87462"/>
                  <a:pt x="15474" y="86082"/>
                  <a:pt x="17849" y="86082"/>
                </a:cubicBezTo>
                <a:lnTo>
                  <a:pt x="18008" y="86105"/>
                </a:lnTo>
                <a:lnTo>
                  <a:pt x="24447" y="78068"/>
                </a:lnTo>
                <a:lnTo>
                  <a:pt x="23683" y="77752"/>
                </a:lnTo>
                <a:lnTo>
                  <a:pt x="23729" y="77695"/>
                </a:lnTo>
                <a:cubicBezTo>
                  <a:pt x="1634" y="67236"/>
                  <a:pt x="-6229" y="46626"/>
                  <a:pt x="5254" y="29583"/>
                </a:cubicBezTo>
                <a:lnTo>
                  <a:pt x="5077" y="29510"/>
                </a:lnTo>
                <a:lnTo>
                  <a:pt x="7108" y="26988"/>
                </a:lnTo>
                <a:lnTo>
                  <a:pt x="8077" y="25786"/>
                </a:lnTo>
                <a:lnTo>
                  <a:pt x="8161" y="25821"/>
                </a:lnTo>
                <a:cubicBezTo>
                  <a:pt x="22732" y="9062"/>
                  <a:pt x="52829" y="3149"/>
                  <a:pt x="77248" y="12159"/>
                </a:cubicBezTo>
                <a:lnTo>
                  <a:pt x="83496" y="4360"/>
                </a:lnTo>
                <a:lnTo>
                  <a:pt x="83683" y="4437"/>
                </a:lnTo>
                <a:cubicBezTo>
                  <a:pt x="83358" y="4038"/>
                  <a:pt x="83197" y="3573"/>
                  <a:pt x="83197" y="3081"/>
                </a:cubicBezTo>
                <a:cubicBezTo>
                  <a:pt x="83197" y="1379"/>
                  <a:pt x="85122" y="0"/>
                  <a:pt x="874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943"/>
          <p:cNvSpPr/>
          <p:nvPr/>
        </p:nvSpPr>
        <p:spPr>
          <a:xfrm>
            <a:off x="4343400" y="1504950"/>
            <a:ext cx="382386" cy="3823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5062" y="82041"/>
                </a:moveTo>
                <a:cubicBezTo>
                  <a:pt x="72579" y="88096"/>
                  <a:pt x="66712" y="92076"/>
                  <a:pt x="60167" y="92144"/>
                </a:cubicBezTo>
                <a:cubicBezTo>
                  <a:pt x="53623" y="92211"/>
                  <a:pt x="47675" y="88353"/>
                  <a:pt x="45067" y="82350"/>
                </a:cubicBezTo>
                <a:lnTo>
                  <a:pt x="38485" y="85209"/>
                </a:lnTo>
                <a:cubicBezTo>
                  <a:pt x="42242" y="93858"/>
                  <a:pt x="50812" y="99417"/>
                  <a:pt x="60241" y="99320"/>
                </a:cubicBezTo>
                <a:cubicBezTo>
                  <a:pt x="69670" y="99222"/>
                  <a:pt x="78125" y="93488"/>
                  <a:pt x="81702" y="84764"/>
                </a:cubicBezTo>
                <a:close/>
                <a:moveTo>
                  <a:pt x="80200" y="36526"/>
                </a:moveTo>
                <a:cubicBezTo>
                  <a:pt x="76763" y="36526"/>
                  <a:pt x="73977" y="39313"/>
                  <a:pt x="73977" y="42750"/>
                </a:cubicBezTo>
                <a:cubicBezTo>
                  <a:pt x="73977" y="46187"/>
                  <a:pt x="76763" y="48973"/>
                  <a:pt x="80200" y="48973"/>
                </a:cubicBezTo>
                <a:cubicBezTo>
                  <a:pt x="83637" y="48973"/>
                  <a:pt x="86424" y="46187"/>
                  <a:pt x="86424" y="42750"/>
                </a:cubicBezTo>
                <a:cubicBezTo>
                  <a:pt x="86424" y="39313"/>
                  <a:pt x="83637" y="36526"/>
                  <a:pt x="80200" y="36526"/>
                </a:cubicBezTo>
                <a:close/>
                <a:moveTo>
                  <a:pt x="41014" y="36526"/>
                </a:moveTo>
                <a:cubicBezTo>
                  <a:pt x="37577" y="36526"/>
                  <a:pt x="34791" y="39313"/>
                  <a:pt x="34791" y="42750"/>
                </a:cubicBezTo>
                <a:cubicBezTo>
                  <a:pt x="34791" y="46187"/>
                  <a:pt x="37577" y="48973"/>
                  <a:pt x="41014" y="48973"/>
                </a:cubicBezTo>
                <a:cubicBezTo>
                  <a:pt x="44451" y="48973"/>
                  <a:pt x="47238" y="46187"/>
                  <a:pt x="47238" y="42750"/>
                </a:cubicBezTo>
                <a:cubicBezTo>
                  <a:pt x="47238" y="39313"/>
                  <a:pt x="44451" y="36526"/>
                  <a:pt x="41014" y="36526"/>
                </a:cubicBezTo>
                <a:close/>
                <a:moveTo>
                  <a:pt x="60000" y="0"/>
                </a:moveTo>
                <a:lnTo>
                  <a:pt x="66134" y="309"/>
                </a:lnTo>
                <a:lnTo>
                  <a:pt x="72092" y="1219"/>
                </a:lnTo>
                <a:lnTo>
                  <a:pt x="77842" y="2697"/>
                </a:lnTo>
                <a:lnTo>
                  <a:pt x="83354" y="4715"/>
                </a:lnTo>
                <a:lnTo>
                  <a:pt x="88599" y="7241"/>
                </a:lnTo>
                <a:lnTo>
                  <a:pt x="93546" y="10247"/>
                </a:lnTo>
                <a:lnTo>
                  <a:pt x="98165" y="13701"/>
                </a:lnTo>
                <a:lnTo>
                  <a:pt x="102426" y="17573"/>
                </a:lnTo>
                <a:lnTo>
                  <a:pt x="106298" y="21834"/>
                </a:lnTo>
                <a:lnTo>
                  <a:pt x="109752" y="26453"/>
                </a:lnTo>
                <a:lnTo>
                  <a:pt x="112758" y="31400"/>
                </a:lnTo>
                <a:lnTo>
                  <a:pt x="115284" y="36645"/>
                </a:lnTo>
                <a:lnTo>
                  <a:pt x="117302" y="42157"/>
                </a:lnTo>
                <a:lnTo>
                  <a:pt x="118781" y="47907"/>
                </a:lnTo>
                <a:lnTo>
                  <a:pt x="119690" y="53865"/>
                </a:lnTo>
                <a:lnTo>
                  <a:pt x="120000" y="60000"/>
                </a:lnTo>
                <a:lnTo>
                  <a:pt x="119690" y="66134"/>
                </a:lnTo>
                <a:lnTo>
                  <a:pt x="118781" y="72092"/>
                </a:lnTo>
                <a:lnTo>
                  <a:pt x="117302" y="77842"/>
                </a:lnTo>
                <a:lnTo>
                  <a:pt x="115284" y="83354"/>
                </a:lnTo>
                <a:lnTo>
                  <a:pt x="112758" y="88599"/>
                </a:lnTo>
                <a:lnTo>
                  <a:pt x="109752" y="93546"/>
                </a:lnTo>
                <a:lnTo>
                  <a:pt x="106298" y="98165"/>
                </a:lnTo>
                <a:lnTo>
                  <a:pt x="102426" y="102426"/>
                </a:lnTo>
                <a:lnTo>
                  <a:pt x="98165" y="106298"/>
                </a:lnTo>
                <a:lnTo>
                  <a:pt x="93546" y="109752"/>
                </a:lnTo>
                <a:lnTo>
                  <a:pt x="88599" y="112758"/>
                </a:lnTo>
                <a:lnTo>
                  <a:pt x="83354" y="115284"/>
                </a:lnTo>
                <a:lnTo>
                  <a:pt x="77842" y="117302"/>
                </a:lnTo>
                <a:lnTo>
                  <a:pt x="72092" y="118781"/>
                </a:lnTo>
                <a:lnTo>
                  <a:pt x="66134" y="119690"/>
                </a:lnTo>
                <a:cubicBezTo>
                  <a:pt x="64117" y="119895"/>
                  <a:pt x="62071" y="120000"/>
                  <a:pt x="60000" y="120000"/>
                </a:cubicBezTo>
                <a:cubicBezTo>
                  <a:pt x="55857" y="120000"/>
                  <a:pt x="51813" y="119580"/>
                  <a:pt x="47907" y="118781"/>
                </a:cubicBezTo>
                <a:cubicBezTo>
                  <a:pt x="45955" y="118381"/>
                  <a:pt x="44036" y="117886"/>
                  <a:pt x="42157" y="117302"/>
                </a:cubicBezTo>
                <a:cubicBezTo>
                  <a:pt x="40279" y="116718"/>
                  <a:pt x="38439" y="116043"/>
                  <a:pt x="36645" y="115284"/>
                </a:cubicBezTo>
                <a:cubicBezTo>
                  <a:pt x="34850" y="114525"/>
                  <a:pt x="33100" y="113682"/>
                  <a:pt x="31400" y="112758"/>
                </a:cubicBezTo>
                <a:cubicBezTo>
                  <a:pt x="29700" y="111834"/>
                  <a:pt x="28049" y="110831"/>
                  <a:pt x="26453" y="109752"/>
                </a:cubicBezTo>
                <a:cubicBezTo>
                  <a:pt x="24857" y="108674"/>
                  <a:pt x="23316" y="107521"/>
                  <a:pt x="21834" y="106298"/>
                </a:cubicBezTo>
                <a:cubicBezTo>
                  <a:pt x="20352" y="105076"/>
                  <a:pt x="18930" y="103783"/>
                  <a:pt x="17573" y="102426"/>
                </a:cubicBezTo>
                <a:cubicBezTo>
                  <a:pt x="16216" y="101069"/>
                  <a:pt x="14923" y="99647"/>
                  <a:pt x="13701" y="98165"/>
                </a:cubicBezTo>
                <a:cubicBezTo>
                  <a:pt x="12478" y="96683"/>
                  <a:pt x="11325" y="95142"/>
                  <a:pt x="10247" y="93546"/>
                </a:cubicBezTo>
                <a:cubicBezTo>
                  <a:pt x="9168" y="91950"/>
                  <a:pt x="8165" y="90299"/>
                  <a:pt x="7241" y="88599"/>
                </a:cubicBezTo>
                <a:cubicBezTo>
                  <a:pt x="6318" y="86899"/>
                  <a:pt x="5474" y="85149"/>
                  <a:pt x="4715" y="83354"/>
                </a:cubicBezTo>
                <a:cubicBezTo>
                  <a:pt x="3956" y="81560"/>
                  <a:pt x="3281" y="79720"/>
                  <a:pt x="2697" y="77842"/>
                </a:cubicBezTo>
                <a:cubicBezTo>
                  <a:pt x="2113" y="75963"/>
                  <a:pt x="1618" y="74045"/>
                  <a:pt x="1219" y="72092"/>
                </a:cubicBezTo>
                <a:cubicBezTo>
                  <a:pt x="819" y="70139"/>
                  <a:pt x="514" y="68151"/>
                  <a:pt x="309" y="66134"/>
                </a:cubicBezTo>
                <a:cubicBezTo>
                  <a:pt x="104" y="64117"/>
                  <a:pt x="0" y="62071"/>
                  <a:pt x="0" y="60000"/>
                </a:cubicBezTo>
                <a:cubicBezTo>
                  <a:pt x="0" y="55857"/>
                  <a:pt x="419" y="51813"/>
                  <a:pt x="1219" y="47907"/>
                </a:cubicBezTo>
                <a:cubicBezTo>
                  <a:pt x="1618" y="45955"/>
                  <a:pt x="2113" y="44036"/>
                  <a:pt x="2697" y="42157"/>
                </a:cubicBezTo>
                <a:cubicBezTo>
                  <a:pt x="3281" y="40279"/>
                  <a:pt x="3956" y="38439"/>
                  <a:pt x="4715" y="36645"/>
                </a:cubicBezTo>
                <a:cubicBezTo>
                  <a:pt x="5474" y="34850"/>
                  <a:pt x="6318" y="33100"/>
                  <a:pt x="7241" y="31400"/>
                </a:cubicBezTo>
                <a:cubicBezTo>
                  <a:pt x="8165" y="29700"/>
                  <a:pt x="9168" y="28049"/>
                  <a:pt x="10247" y="26453"/>
                </a:cubicBezTo>
                <a:cubicBezTo>
                  <a:pt x="11325" y="24857"/>
                  <a:pt x="12478" y="23316"/>
                  <a:pt x="13701" y="21834"/>
                </a:cubicBezTo>
                <a:cubicBezTo>
                  <a:pt x="14923" y="20352"/>
                  <a:pt x="16216" y="18930"/>
                  <a:pt x="17573" y="17573"/>
                </a:cubicBezTo>
                <a:cubicBezTo>
                  <a:pt x="18930" y="16216"/>
                  <a:pt x="20352" y="14923"/>
                  <a:pt x="21834" y="13701"/>
                </a:cubicBezTo>
                <a:cubicBezTo>
                  <a:pt x="23316" y="12478"/>
                  <a:pt x="24857" y="11325"/>
                  <a:pt x="26453" y="10247"/>
                </a:cubicBezTo>
                <a:cubicBezTo>
                  <a:pt x="28049" y="9168"/>
                  <a:pt x="29700" y="8165"/>
                  <a:pt x="31400" y="7241"/>
                </a:cubicBezTo>
                <a:cubicBezTo>
                  <a:pt x="33100" y="6318"/>
                  <a:pt x="34850" y="5474"/>
                  <a:pt x="36645" y="4715"/>
                </a:cubicBezTo>
                <a:cubicBezTo>
                  <a:pt x="38439" y="3956"/>
                  <a:pt x="40279" y="3281"/>
                  <a:pt x="42157" y="2697"/>
                </a:cubicBezTo>
                <a:cubicBezTo>
                  <a:pt x="44036" y="2113"/>
                  <a:pt x="45955" y="1618"/>
                  <a:pt x="47907" y="1219"/>
                </a:cubicBezTo>
                <a:cubicBezTo>
                  <a:pt x="49860" y="819"/>
                  <a:pt x="51848" y="514"/>
                  <a:pt x="53865" y="309"/>
                </a:cubicBezTo>
                <a:cubicBezTo>
                  <a:pt x="55882" y="104"/>
                  <a:pt x="57928" y="0"/>
                  <a:pt x="6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938"/>
          <p:cNvSpPr/>
          <p:nvPr/>
        </p:nvSpPr>
        <p:spPr>
          <a:xfrm>
            <a:off x="4267200" y="2647950"/>
            <a:ext cx="204208" cy="2871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688" y="112012"/>
                </a:moveTo>
                <a:cubicBezTo>
                  <a:pt x="48135" y="112012"/>
                  <a:pt x="46876" y="112907"/>
                  <a:pt x="46876" y="114012"/>
                </a:cubicBezTo>
                <a:cubicBezTo>
                  <a:pt x="46876" y="115117"/>
                  <a:pt x="48135" y="116012"/>
                  <a:pt x="49688" y="116012"/>
                </a:cubicBezTo>
                <a:lnTo>
                  <a:pt x="70311" y="116012"/>
                </a:lnTo>
                <a:cubicBezTo>
                  <a:pt x="71864" y="116012"/>
                  <a:pt x="73123" y="115117"/>
                  <a:pt x="73123" y="114012"/>
                </a:cubicBezTo>
                <a:cubicBezTo>
                  <a:pt x="73123" y="112907"/>
                  <a:pt x="71864" y="112012"/>
                  <a:pt x="70311" y="112012"/>
                </a:cubicBezTo>
                <a:close/>
                <a:moveTo>
                  <a:pt x="6849" y="8320"/>
                </a:moveTo>
                <a:lnTo>
                  <a:pt x="6849" y="106998"/>
                </a:lnTo>
                <a:lnTo>
                  <a:pt x="113150" y="106998"/>
                </a:lnTo>
                <a:lnTo>
                  <a:pt x="113150" y="8320"/>
                </a:lnTo>
                <a:close/>
                <a:moveTo>
                  <a:pt x="48751" y="2722"/>
                </a:moveTo>
                <a:cubicBezTo>
                  <a:pt x="47715" y="2722"/>
                  <a:pt x="46876" y="3319"/>
                  <a:pt x="46876" y="4056"/>
                </a:cubicBezTo>
                <a:cubicBezTo>
                  <a:pt x="46876" y="4792"/>
                  <a:pt x="47715" y="5389"/>
                  <a:pt x="48751" y="5389"/>
                </a:cubicBezTo>
                <a:lnTo>
                  <a:pt x="71248" y="5389"/>
                </a:lnTo>
                <a:cubicBezTo>
                  <a:pt x="72284" y="5389"/>
                  <a:pt x="73123" y="4792"/>
                  <a:pt x="73123" y="4056"/>
                </a:cubicBezTo>
                <a:cubicBezTo>
                  <a:pt x="73123" y="3319"/>
                  <a:pt x="72284" y="2722"/>
                  <a:pt x="71248" y="2722"/>
                </a:cubicBezTo>
                <a:close/>
                <a:moveTo>
                  <a:pt x="8089" y="0"/>
                </a:moveTo>
                <a:lnTo>
                  <a:pt x="111910" y="0"/>
                </a:lnTo>
                <a:cubicBezTo>
                  <a:pt x="116378" y="0"/>
                  <a:pt x="120000" y="2575"/>
                  <a:pt x="120000" y="5752"/>
                </a:cubicBezTo>
                <a:lnTo>
                  <a:pt x="120000" y="114247"/>
                </a:lnTo>
                <a:cubicBezTo>
                  <a:pt x="120000" y="117424"/>
                  <a:pt x="116378" y="120000"/>
                  <a:pt x="111910" y="120000"/>
                </a:cubicBezTo>
                <a:lnTo>
                  <a:pt x="8089" y="120000"/>
                </a:lnTo>
                <a:cubicBezTo>
                  <a:pt x="3621" y="120000"/>
                  <a:pt x="0" y="117424"/>
                  <a:pt x="0" y="114247"/>
                </a:cubicBezTo>
                <a:lnTo>
                  <a:pt x="0" y="5752"/>
                </a:lnTo>
                <a:cubicBezTo>
                  <a:pt x="0" y="2575"/>
                  <a:pt x="3621" y="0"/>
                  <a:pt x="80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936"/>
          <p:cNvSpPr/>
          <p:nvPr/>
        </p:nvSpPr>
        <p:spPr>
          <a:xfrm>
            <a:off x="4648200" y="2647950"/>
            <a:ext cx="185270" cy="32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99" y="105648"/>
                </a:moveTo>
                <a:cubicBezTo>
                  <a:pt x="55224" y="105648"/>
                  <a:pt x="51353" y="107884"/>
                  <a:pt x="51353" y="110644"/>
                </a:cubicBezTo>
                <a:cubicBezTo>
                  <a:pt x="51353" y="113403"/>
                  <a:pt x="55224" y="115640"/>
                  <a:pt x="59999" y="115640"/>
                </a:cubicBezTo>
                <a:cubicBezTo>
                  <a:pt x="64775" y="115640"/>
                  <a:pt x="68646" y="113403"/>
                  <a:pt x="68646" y="110644"/>
                </a:cubicBezTo>
                <a:cubicBezTo>
                  <a:pt x="68646" y="107884"/>
                  <a:pt x="64775" y="105648"/>
                  <a:pt x="59999" y="105648"/>
                </a:cubicBezTo>
                <a:close/>
                <a:moveTo>
                  <a:pt x="9230" y="11966"/>
                </a:moveTo>
                <a:lnTo>
                  <a:pt x="9230" y="99976"/>
                </a:lnTo>
                <a:lnTo>
                  <a:pt x="110769" y="99976"/>
                </a:lnTo>
                <a:lnTo>
                  <a:pt x="110769" y="11966"/>
                </a:lnTo>
                <a:close/>
                <a:moveTo>
                  <a:pt x="46155" y="3965"/>
                </a:moveTo>
                <a:cubicBezTo>
                  <a:pt x="44243" y="3965"/>
                  <a:pt x="42694" y="4861"/>
                  <a:pt x="42694" y="5965"/>
                </a:cubicBezTo>
                <a:cubicBezTo>
                  <a:pt x="42694" y="7070"/>
                  <a:pt x="44243" y="7965"/>
                  <a:pt x="46155" y="7965"/>
                </a:cubicBezTo>
                <a:lnTo>
                  <a:pt x="73844" y="7965"/>
                </a:lnTo>
                <a:cubicBezTo>
                  <a:pt x="75756" y="7965"/>
                  <a:pt x="77305" y="7070"/>
                  <a:pt x="77305" y="5965"/>
                </a:cubicBezTo>
                <a:cubicBezTo>
                  <a:pt x="77305" y="4861"/>
                  <a:pt x="75756" y="3965"/>
                  <a:pt x="73844" y="3965"/>
                </a:cubicBezTo>
                <a:close/>
                <a:moveTo>
                  <a:pt x="20000" y="0"/>
                </a:moveTo>
                <a:lnTo>
                  <a:pt x="99999" y="0"/>
                </a:lnTo>
                <a:cubicBezTo>
                  <a:pt x="111045" y="0"/>
                  <a:pt x="119999" y="5174"/>
                  <a:pt x="119999" y="11557"/>
                </a:cubicBezTo>
                <a:lnTo>
                  <a:pt x="119999" y="108442"/>
                </a:lnTo>
                <a:cubicBezTo>
                  <a:pt x="119999" y="114825"/>
                  <a:pt x="111045" y="120000"/>
                  <a:pt x="99999" y="120000"/>
                </a:cubicBezTo>
                <a:lnTo>
                  <a:pt x="20000" y="120000"/>
                </a:lnTo>
                <a:cubicBezTo>
                  <a:pt x="8954" y="120000"/>
                  <a:pt x="0" y="114825"/>
                  <a:pt x="0" y="108442"/>
                </a:cubicBezTo>
                <a:lnTo>
                  <a:pt x="0" y="11557"/>
                </a:lnTo>
                <a:cubicBezTo>
                  <a:pt x="0" y="5174"/>
                  <a:pt x="8954" y="0"/>
                  <a:pt x="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935"/>
          <p:cNvSpPr/>
          <p:nvPr/>
        </p:nvSpPr>
        <p:spPr>
          <a:xfrm>
            <a:off x="4343400" y="3028950"/>
            <a:ext cx="361837" cy="3059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5880" y="100923"/>
                </a:moveTo>
                <a:lnTo>
                  <a:pt x="43780" y="108554"/>
                </a:lnTo>
                <a:lnTo>
                  <a:pt x="76219" y="108554"/>
                </a:lnTo>
                <a:lnTo>
                  <a:pt x="74119" y="100923"/>
                </a:lnTo>
                <a:close/>
                <a:moveTo>
                  <a:pt x="17368" y="4644"/>
                </a:moveTo>
                <a:lnTo>
                  <a:pt x="17368" y="64398"/>
                </a:lnTo>
                <a:lnTo>
                  <a:pt x="102631" y="64398"/>
                </a:lnTo>
                <a:lnTo>
                  <a:pt x="102631" y="4644"/>
                </a:lnTo>
                <a:close/>
                <a:moveTo>
                  <a:pt x="11052" y="0"/>
                </a:moveTo>
                <a:lnTo>
                  <a:pt x="108947" y="0"/>
                </a:lnTo>
                <a:lnTo>
                  <a:pt x="108947" y="69042"/>
                </a:lnTo>
                <a:lnTo>
                  <a:pt x="108965" y="69042"/>
                </a:lnTo>
                <a:lnTo>
                  <a:pt x="120000" y="113859"/>
                </a:lnTo>
                <a:lnTo>
                  <a:pt x="120000" y="119999"/>
                </a:lnTo>
                <a:lnTo>
                  <a:pt x="0" y="119999"/>
                </a:lnTo>
                <a:lnTo>
                  <a:pt x="0" y="113859"/>
                </a:lnTo>
                <a:lnTo>
                  <a:pt x="11034" y="69042"/>
                </a:lnTo>
                <a:lnTo>
                  <a:pt x="11052" y="690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Custom 4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730</Words>
  <Application>Microsoft Macintosh PowerPoint</Application>
  <PresentationFormat>On-screen Show (16:9)</PresentationFormat>
  <Paragraphs>135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 CENA</vt:lpstr>
      <vt:lpstr>Bangla MN</vt:lpstr>
      <vt:lpstr>Wingdings</vt:lpstr>
      <vt:lpstr>Arial</vt:lpstr>
      <vt:lpstr>Contents Slide Master</vt:lpstr>
      <vt:lpstr>Hands-on Books-Closed:          Islamic Studies Unit Using Technology &amp; Service Learning </vt:lpstr>
      <vt:lpstr>Our Team</vt:lpstr>
      <vt:lpstr>PowerPoint Presentation</vt:lpstr>
      <vt:lpstr>Examples of Routines &amp; Procedures</vt:lpstr>
      <vt:lpstr>PowerPoint Presentation</vt:lpstr>
      <vt:lpstr>Steps To Organizing A Unit</vt:lpstr>
      <vt:lpstr>PowerPoint Presentation</vt:lpstr>
      <vt:lpstr>PowerPoint Presentation</vt:lpstr>
      <vt:lpstr>Why integrate technology?</vt:lpstr>
      <vt:lpstr>Mobile Style</vt:lpstr>
      <vt:lpstr>NetBook Style</vt:lpstr>
      <vt:lpstr>PowerPoint Presentation</vt:lpstr>
      <vt:lpstr>Service Learning Projects</vt:lpstr>
      <vt:lpstr>Stages To Organizing A Project</vt:lpstr>
      <vt:lpstr>Service Learning Ideas</vt:lpstr>
      <vt:lpstr>PowerPoint Presentation</vt:lpstr>
      <vt:lpstr>Contact Us At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Hands-on Books-Closed: </dc:title>
  <dc:creator>teacher</dc:creator>
  <cp:lastModifiedBy>Aishia Neal</cp:lastModifiedBy>
  <cp:revision>102</cp:revision>
  <dcterms:modified xsi:type="dcterms:W3CDTF">2017-04-15T18:54:53Z</dcterms:modified>
</cp:coreProperties>
</file>